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4.xml" ContentType="application/vnd.openxmlformats-officedocument.presentationml.notesSlide+xml"/>
  <Override PartName="/ppt/media/image29.jpg" ContentType="image/jpg"/>
  <Override PartName="/ppt/media/image30.jpg" ContentType="image/jpg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media/image32.jpg" ContentType="image/jpg"/>
  <Override PartName="/ppt/media/image33.jpg" ContentType="image/jpg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4" r:id="rId1"/>
  </p:sldMasterIdLst>
  <p:notesMasterIdLst>
    <p:notesMasterId r:id="rId41"/>
  </p:notesMasterIdLst>
  <p:handoutMasterIdLst>
    <p:handoutMasterId r:id="rId42"/>
  </p:handoutMasterIdLst>
  <p:sldIdLst>
    <p:sldId id="405" r:id="rId2"/>
    <p:sldId id="771" r:id="rId3"/>
    <p:sldId id="478" r:id="rId4"/>
    <p:sldId id="769" r:id="rId5"/>
    <p:sldId id="770" r:id="rId6"/>
    <p:sldId id="961" r:id="rId7"/>
    <p:sldId id="772" r:id="rId8"/>
    <p:sldId id="773" r:id="rId9"/>
    <p:sldId id="970" r:id="rId10"/>
    <p:sldId id="984" r:id="rId11"/>
    <p:sldId id="971" r:id="rId12"/>
    <p:sldId id="962" r:id="rId13"/>
    <p:sldId id="455" r:id="rId14"/>
    <p:sldId id="462" r:id="rId15"/>
    <p:sldId id="472" r:id="rId16"/>
    <p:sldId id="303" r:id="rId17"/>
    <p:sldId id="963" r:id="rId18"/>
    <p:sldId id="964" r:id="rId19"/>
    <p:sldId id="965" r:id="rId20"/>
    <p:sldId id="973" r:id="rId21"/>
    <p:sldId id="972" r:id="rId22"/>
    <p:sldId id="975" r:id="rId23"/>
    <p:sldId id="976" r:id="rId24"/>
    <p:sldId id="764" r:id="rId25"/>
    <p:sldId id="977" r:id="rId26"/>
    <p:sldId id="261" r:id="rId27"/>
    <p:sldId id="262" r:id="rId28"/>
    <p:sldId id="915" r:id="rId29"/>
    <p:sldId id="917" r:id="rId30"/>
    <p:sldId id="983" r:id="rId31"/>
    <p:sldId id="263" r:id="rId32"/>
    <p:sldId id="264" r:id="rId33"/>
    <p:sldId id="265" r:id="rId34"/>
    <p:sldId id="813" r:id="rId35"/>
    <p:sldId id="980" r:id="rId36"/>
    <p:sldId id="981" r:id="rId37"/>
    <p:sldId id="978" r:id="rId38"/>
    <p:sldId id="982" r:id="rId39"/>
    <p:sldId id="974" r:id="rId40"/>
  </p:sldIdLst>
  <p:sldSz cx="12192000" cy="68580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rian Laurenson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ABAB"/>
    <a:srgbClr val="660033"/>
    <a:srgbClr val="FFCCFF"/>
    <a:srgbClr val="FF00FF"/>
    <a:srgbClr val="1B3360"/>
    <a:srgbClr val="777777"/>
    <a:srgbClr val="D0E0A4"/>
    <a:srgbClr val="DDE6C7"/>
    <a:srgbClr val="EEEEEA"/>
    <a:srgbClr val="DFDF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623" autoAdjust="0"/>
    <p:restoredTop sz="89570" autoAdjust="0"/>
  </p:normalViewPr>
  <p:slideViewPr>
    <p:cSldViewPr>
      <p:cViewPr varScale="1">
        <p:scale>
          <a:sx n="89" d="100"/>
          <a:sy n="89" d="100"/>
        </p:scale>
        <p:origin x="114" y="4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34" d="100"/>
        <a:sy n="134" d="100"/>
      </p:scale>
      <p:origin x="0" y="-1764"/>
    </p:cViewPr>
  </p:sorterViewPr>
  <p:notesViewPr>
    <p:cSldViewPr>
      <p:cViewPr varScale="1">
        <p:scale>
          <a:sx n="74" d="100"/>
          <a:sy n="74" d="100"/>
        </p:scale>
        <p:origin x="3376" y="17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image" Target="../media/image19.jp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image" Target="../media/image19.jpg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image" Target="../media/image19.jpg"/></Relationships>
</file>

<file path=ppt/diagrams/_rels/data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image" Target="../media/image19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image" Target="../media/image19.jp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image" Target="../media/image19.jpg"/></Relationships>
</file>

<file path=ppt/diagrams/_rels/drawing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image" Target="../media/image19.jpg"/></Relationships>
</file>

<file path=ppt/diagrams/_rels/drawing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image" Target="../media/image19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1C0DD6-58A0-44F1-9A57-32FE616C99A9}" type="doc">
      <dgm:prSet loTypeId="urn:microsoft.com/office/officeart/2005/8/layout/radial6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52F28C4-37AA-460A-93D0-22203FC0BBD9}">
      <dgm:prSet phldrT="[Text]" custT="1"/>
      <dgm:spPr>
        <a:solidFill>
          <a:schemeClr val="accent4">
            <a:lumMod val="25000"/>
          </a:schemeClr>
        </a:solidFill>
      </dgm:spPr>
      <dgm:t>
        <a:bodyPr/>
        <a:lstStyle/>
        <a:p>
          <a:r>
            <a:rPr lang="en-US" sz="2400" dirty="0"/>
            <a:t>Ukiah Valley Basin GSA</a:t>
          </a:r>
        </a:p>
      </dgm:t>
    </dgm:pt>
    <dgm:pt modelId="{5E3101C6-0B4F-45D8-87C3-B083F166EF93}" type="parTrans" cxnId="{96AD73B0-7281-466D-8D33-969526790F41}">
      <dgm:prSet/>
      <dgm:spPr/>
      <dgm:t>
        <a:bodyPr/>
        <a:lstStyle/>
        <a:p>
          <a:endParaRPr lang="en-US" sz="2000"/>
        </a:p>
      </dgm:t>
    </dgm:pt>
    <dgm:pt modelId="{3E644B61-2760-4372-9148-7FBF8E80E790}" type="sibTrans" cxnId="{96AD73B0-7281-466D-8D33-969526790F41}">
      <dgm:prSet/>
      <dgm:spPr/>
      <dgm:t>
        <a:bodyPr/>
        <a:lstStyle/>
        <a:p>
          <a:endParaRPr lang="en-US" sz="2000"/>
        </a:p>
      </dgm:t>
    </dgm:pt>
    <dgm:pt modelId="{DB066653-BEB7-4D29-86D5-006E6407A6D3}">
      <dgm:prSet phldrT="[Text]" custT="1"/>
      <dgm:spPr/>
      <dgm:t>
        <a:bodyPr/>
        <a:lstStyle/>
        <a:p>
          <a:r>
            <a:rPr lang="en-US" sz="1600" dirty="0"/>
            <a:t>County of Mendocino</a:t>
          </a:r>
        </a:p>
      </dgm:t>
    </dgm:pt>
    <dgm:pt modelId="{3B3E4BAC-01E8-46FA-936D-70E2B456901F}" type="parTrans" cxnId="{860566B2-C756-4F0F-8AAD-1E8FFBD96610}">
      <dgm:prSet/>
      <dgm:spPr/>
      <dgm:t>
        <a:bodyPr/>
        <a:lstStyle/>
        <a:p>
          <a:endParaRPr lang="en-US" sz="2000"/>
        </a:p>
      </dgm:t>
    </dgm:pt>
    <dgm:pt modelId="{5FAD421B-A591-4DC5-BFA9-A948EF962591}" type="sibTrans" cxnId="{860566B2-C756-4F0F-8AAD-1E8FFBD96610}">
      <dgm:prSet/>
      <dgm:spPr/>
      <dgm:t>
        <a:bodyPr/>
        <a:lstStyle/>
        <a:p>
          <a:endParaRPr lang="en-US" sz="2000"/>
        </a:p>
      </dgm:t>
    </dgm:pt>
    <dgm:pt modelId="{57B0E7BC-501D-4DED-9903-C44B76AEA77D}">
      <dgm:prSet phldrT="[Text]" custT="1"/>
      <dgm:spPr/>
      <dgm:t>
        <a:bodyPr/>
        <a:lstStyle/>
        <a:p>
          <a:r>
            <a:rPr lang="en-US" sz="1600" dirty="0"/>
            <a:t>City of Ukiah</a:t>
          </a:r>
        </a:p>
      </dgm:t>
    </dgm:pt>
    <dgm:pt modelId="{B0F5DD48-A302-4DE8-B901-76902EB49065}" type="parTrans" cxnId="{A61D4378-30E0-40D4-81EC-9741E8B79DEE}">
      <dgm:prSet/>
      <dgm:spPr/>
      <dgm:t>
        <a:bodyPr/>
        <a:lstStyle/>
        <a:p>
          <a:endParaRPr lang="en-US" sz="2000"/>
        </a:p>
      </dgm:t>
    </dgm:pt>
    <dgm:pt modelId="{49DDD792-DBA2-452D-9B94-BB2BDA0B7F16}" type="sibTrans" cxnId="{A61D4378-30E0-40D4-81EC-9741E8B79DEE}">
      <dgm:prSet/>
      <dgm:spPr/>
      <dgm:t>
        <a:bodyPr/>
        <a:lstStyle/>
        <a:p>
          <a:endParaRPr lang="en-US" sz="2000"/>
        </a:p>
      </dgm:t>
    </dgm:pt>
    <dgm:pt modelId="{4E083F51-F22B-4A2B-9016-E3690EA284EB}">
      <dgm:prSet phldrT="[Text]" custT="1"/>
      <dgm:spPr/>
      <dgm:t>
        <a:bodyPr/>
        <a:lstStyle/>
        <a:p>
          <a:r>
            <a:rPr lang="en-US" sz="1200" dirty="0"/>
            <a:t>Russian River Flood Control and Water Conservation Improvement District</a:t>
          </a:r>
        </a:p>
      </dgm:t>
    </dgm:pt>
    <dgm:pt modelId="{FF5E989E-BDD1-4720-BF7E-AE06FFD6AA3F}" type="parTrans" cxnId="{112B4810-9E87-4483-A172-34375F7D8EBA}">
      <dgm:prSet/>
      <dgm:spPr/>
      <dgm:t>
        <a:bodyPr/>
        <a:lstStyle/>
        <a:p>
          <a:endParaRPr lang="en-US" sz="2000"/>
        </a:p>
      </dgm:t>
    </dgm:pt>
    <dgm:pt modelId="{659A8CB0-3DE1-4CBD-ABA6-40D385F1B895}" type="sibTrans" cxnId="{112B4810-9E87-4483-A172-34375F7D8EBA}">
      <dgm:prSet/>
      <dgm:spPr/>
      <dgm:t>
        <a:bodyPr/>
        <a:lstStyle/>
        <a:p>
          <a:endParaRPr lang="en-US" sz="2000"/>
        </a:p>
      </dgm:t>
    </dgm:pt>
    <dgm:pt modelId="{16F051D6-E41A-448F-B5A8-300F4D926FE3}">
      <dgm:prSet phldrT="[Text]" custT="1"/>
      <dgm:spPr/>
      <dgm:t>
        <a:bodyPr/>
        <a:lstStyle/>
        <a:p>
          <a:r>
            <a:rPr lang="en-US" sz="1400" dirty="0"/>
            <a:t>Upper Russian River Water Agency</a:t>
          </a:r>
        </a:p>
      </dgm:t>
    </dgm:pt>
    <dgm:pt modelId="{F465246D-8E7C-4DC3-848C-00C2E8E293E3}" type="parTrans" cxnId="{197E92E6-6D99-49EB-87CF-657BABF05B25}">
      <dgm:prSet/>
      <dgm:spPr/>
      <dgm:t>
        <a:bodyPr/>
        <a:lstStyle/>
        <a:p>
          <a:endParaRPr lang="en-US" sz="2000"/>
        </a:p>
      </dgm:t>
    </dgm:pt>
    <dgm:pt modelId="{22DA9796-A715-4C65-B6EB-AA45A547EA95}" type="sibTrans" cxnId="{197E92E6-6D99-49EB-87CF-657BABF05B25}">
      <dgm:prSet/>
      <dgm:spPr/>
      <dgm:t>
        <a:bodyPr/>
        <a:lstStyle/>
        <a:p>
          <a:endParaRPr lang="en-US" sz="2000"/>
        </a:p>
      </dgm:t>
    </dgm:pt>
    <dgm:pt modelId="{1E7E1187-6940-4AD3-B5D7-3DC07CCE14DC}">
      <dgm:prSet phldrT="[Text]" custT="1"/>
      <dgm:spPr/>
      <dgm:t>
        <a:bodyPr/>
        <a:lstStyle/>
        <a:p>
          <a:r>
            <a:rPr lang="en-US" sz="1400" dirty="0"/>
            <a:t>Agricultural Representative</a:t>
          </a:r>
        </a:p>
      </dgm:t>
    </dgm:pt>
    <dgm:pt modelId="{9A05B25A-5C57-49E0-8637-45A9ACF984BD}" type="parTrans" cxnId="{8C1B1829-EEE0-4316-8326-7A9B004E4406}">
      <dgm:prSet/>
      <dgm:spPr/>
      <dgm:t>
        <a:bodyPr/>
        <a:lstStyle/>
        <a:p>
          <a:endParaRPr lang="en-US" sz="2000"/>
        </a:p>
      </dgm:t>
    </dgm:pt>
    <dgm:pt modelId="{269FB92B-BC56-40BA-A886-884C8F20FB91}" type="sibTrans" cxnId="{8C1B1829-EEE0-4316-8326-7A9B004E4406}">
      <dgm:prSet/>
      <dgm:spPr/>
      <dgm:t>
        <a:bodyPr/>
        <a:lstStyle/>
        <a:p>
          <a:endParaRPr lang="en-US" sz="2000"/>
        </a:p>
      </dgm:t>
    </dgm:pt>
    <dgm:pt modelId="{4683E746-B1E1-4D03-85C1-D0D32AA2CEEC}">
      <dgm:prSet phldrT="[Text]" custT="1"/>
      <dgm:spPr/>
      <dgm:t>
        <a:bodyPr/>
        <a:lstStyle/>
        <a:p>
          <a:r>
            <a:rPr lang="en-US" sz="1400" dirty="0"/>
            <a:t>Tribal Representative</a:t>
          </a:r>
        </a:p>
      </dgm:t>
    </dgm:pt>
    <dgm:pt modelId="{713F13B9-F2EA-4EC1-81D6-AC636A50801B}" type="parTrans" cxnId="{18BE1F22-646E-4593-A888-EFCD9DF2E1E3}">
      <dgm:prSet/>
      <dgm:spPr/>
      <dgm:t>
        <a:bodyPr/>
        <a:lstStyle/>
        <a:p>
          <a:endParaRPr lang="en-US" sz="2000"/>
        </a:p>
      </dgm:t>
    </dgm:pt>
    <dgm:pt modelId="{1EC43112-A63B-40A4-A157-253472DB4378}" type="sibTrans" cxnId="{18BE1F22-646E-4593-A888-EFCD9DF2E1E3}">
      <dgm:prSet/>
      <dgm:spPr/>
      <dgm:t>
        <a:bodyPr/>
        <a:lstStyle/>
        <a:p>
          <a:endParaRPr lang="en-US" sz="2000"/>
        </a:p>
      </dgm:t>
    </dgm:pt>
    <dgm:pt modelId="{D30DDDF3-3BA3-4FA8-B0FA-E1F023AB4BDD}" type="pres">
      <dgm:prSet presAssocID="{0D1C0DD6-58A0-44F1-9A57-32FE616C99A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78E9C59-2A2B-46CD-990F-F1E64298A8DA}" type="pres">
      <dgm:prSet presAssocID="{252F28C4-37AA-460A-93D0-22203FC0BBD9}" presName="centerShape" presStyleLbl="node0" presStyleIdx="0" presStyleCnt="1"/>
      <dgm:spPr/>
      <dgm:t>
        <a:bodyPr/>
        <a:lstStyle/>
        <a:p>
          <a:endParaRPr lang="en-US"/>
        </a:p>
      </dgm:t>
    </dgm:pt>
    <dgm:pt modelId="{FA4F286E-2897-4857-9B6F-56345764FEE0}" type="pres">
      <dgm:prSet presAssocID="{DB066653-BEB7-4D29-86D5-006E6407A6D3}" presName="node" presStyleLbl="node1" presStyleIdx="0" presStyleCnt="6" custScaleX="1512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65813D-AD28-4707-B53A-6F10A55FCDE5}" type="pres">
      <dgm:prSet presAssocID="{DB066653-BEB7-4D29-86D5-006E6407A6D3}" presName="dummy" presStyleCnt="0"/>
      <dgm:spPr/>
    </dgm:pt>
    <dgm:pt modelId="{4328D228-B917-46B6-918E-B983349C62DF}" type="pres">
      <dgm:prSet presAssocID="{5FAD421B-A591-4DC5-BFA9-A948EF962591}" presName="sibTrans" presStyleLbl="sibTrans2D1" presStyleIdx="0" presStyleCnt="6"/>
      <dgm:spPr/>
      <dgm:t>
        <a:bodyPr/>
        <a:lstStyle/>
        <a:p>
          <a:endParaRPr lang="en-US"/>
        </a:p>
      </dgm:t>
    </dgm:pt>
    <dgm:pt modelId="{97AF56BB-B793-4CD2-9852-DAF1656A63F4}" type="pres">
      <dgm:prSet presAssocID="{57B0E7BC-501D-4DED-9903-C44B76AEA77D}" presName="node" presStyleLbl="node1" presStyleIdx="1" presStyleCnt="6" custScaleX="1512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BAA96C-3FBD-4224-9022-B5902232E7E9}" type="pres">
      <dgm:prSet presAssocID="{57B0E7BC-501D-4DED-9903-C44B76AEA77D}" presName="dummy" presStyleCnt="0"/>
      <dgm:spPr/>
    </dgm:pt>
    <dgm:pt modelId="{886DF6BE-8603-40E3-9FB3-8E0E68A99849}" type="pres">
      <dgm:prSet presAssocID="{49DDD792-DBA2-452D-9B94-BB2BDA0B7F16}" presName="sibTrans" presStyleLbl="sibTrans2D1" presStyleIdx="1" presStyleCnt="6"/>
      <dgm:spPr/>
      <dgm:t>
        <a:bodyPr/>
        <a:lstStyle/>
        <a:p>
          <a:endParaRPr lang="en-US"/>
        </a:p>
      </dgm:t>
    </dgm:pt>
    <dgm:pt modelId="{6D498CA8-FEA2-4E57-8234-E7CB19B6F5CC}" type="pres">
      <dgm:prSet presAssocID="{4E083F51-F22B-4A2B-9016-E3690EA284EB}" presName="node" presStyleLbl="node1" presStyleIdx="2" presStyleCnt="6" custScaleX="1512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4C0627-653B-4E2D-9CB9-00425B875C67}" type="pres">
      <dgm:prSet presAssocID="{4E083F51-F22B-4A2B-9016-E3690EA284EB}" presName="dummy" presStyleCnt="0"/>
      <dgm:spPr/>
    </dgm:pt>
    <dgm:pt modelId="{D2D5C022-68D0-43AF-8655-65E4EA47B0DE}" type="pres">
      <dgm:prSet presAssocID="{659A8CB0-3DE1-4CBD-ABA6-40D385F1B895}" presName="sibTrans" presStyleLbl="sibTrans2D1" presStyleIdx="2" presStyleCnt="6"/>
      <dgm:spPr/>
      <dgm:t>
        <a:bodyPr/>
        <a:lstStyle/>
        <a:p>
          <a:endParaRPr lang="en-US"/>
        </a:p>
      </dgm:t>
    </dgm:pt>
    <dgm:pt modelId="{C6CEE2EF-D6DC-4072-8F6D-91DE03566076}" type="pres">
      <dgm:prSet presAssocID="{16F051D6-E41A-448F-B5A8-300F4D926FE3}" presName="node" presStyleLbl="node1" presStyleIdx="3" presStyleCnt="6" custScaleX="1512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39D8B4-90D2-4ED6-9892-1C49A21DC55D}" type="pres">
      <dgm:prSet presAssocID="{16F051D6-E41A-448F-B5A8-300F4D926FE3}" presName="dummy" presStyleCnt="0"/>
      <dgm:spPr/>
    </dgm:pt>
    <dgm:pt modelId="{16165380-C7E9-4643-8023-4B549F36B104}" type="pres">
      <dgm:prSet presAssocID="{22DA9796-A715-4C65-B6EB-AA45A547EA95}" presName="sibTrans" presStyleLbl="sibTrans2D1" presStyleIdx="3" presStyleCnt="6"/>
      <dgm:spPr/>
      <dgm:t>
        <a:bodyPr/>
        <a:lstStyle/>
        <a:p>
          <a:endParaRPr lang="en-US"/>
        </a:p>
      </dgm:t>
    </dgm:pt>
    <dgm:pt modelId="{D94DF0B6-5D97-4E9E-8624-E3F00547981C}" type="pres">
      <dgm:prSet presAssocID="{1E7E1187-6940-4AD3-B5D7-3DC07CCE14DC}" presName="node" presStyleLbl="node1" presStyleIdx="4" presStyleCnt="6" custScaleX="1512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573A40-C39A-4D87-9EDF-6DCA3F15CA0C}" type="pres">
      <dgm:prSet presAssocID="{1E7E1187-6940-4AD3-B5D7-3DC07CCE14DC}" presName="dummy" presStyleCnt="0"/>
      <dgm:spPr/>
    </dgm:pt>
    <dgm:pt modelId="{E06D80DF-6C7F-4357-82D2-28D42C5EEF22}" type="pres">
      <dgm:prSet presAssocID="{269FB92B-BC56-40BA-A886-884C8F20FB91}" presName="sibTrans" presStyleLbl="sibTrans2D1" presStyleIdx="4" presStyleCnt="6"/>
      <dgm:spPr/>
      <dgm:t>
        <a:bodyPr/>
        <a:lstStyle/>
        <a:p>
          <a:endParaRPr lang="en-US"/>
        </a:p>
      </dgm:t>
    </dgm:pt>
    <dgm:pt modelId="{F3F8B0B3-6176-4322-B394-0FB7108D9613}" type="pres">
      <dgm:prSet presAssocID="{4683E746-B1E1-4D03-85C1-D0D32AA2CEEC}" presName="node" presStyleLbl="node1" presStyleIdx="5" presStyleCnt="6" custScaleX="1512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A11B51-77D1-4D12-BFFB-6BD3C604C702}" type="pres">
      <dgm:prSet presAssocID="{4683E746-B1E1-4D03-85C1-D0D32AA2CEEC}" presName="dummy" presStyleCnt="0"/>
      <dgm:spPr/>
    </dgm:pt>
    <dgm:pt modelId="{75260893-B538-4734-BA56-5A664D8C8E0D}" type="pres">
      <dgm:prSet presAssocID="{1EC43112-A63B-40A4-A157-253472DB4378}" presName="sibTrans" presStyleLbl="sibTrans2D1" presStyleIdx="5" presStyleCnt="6"/>
      <dgm:spPr/>
      <dgm:t>
        <a:bodyPr/>
        <a:lstStyle/>
        <a:p>
          <a:endParaRPr lang="en-US"/>
        </a:p>
      </dgm:t>
    </dgm:pt>
  </dgm:ptLst>
  <dgm:cxnLst>
    <dgm:cxn modelId="{77CA7CDE-3CC6-47CB-9E4B-A5941DFDE990}" type="presOf" srcId="{22DA9796-A715-4C65-B6EB-AA45A547EA95}" destId="{16165380-C7E9-4643-8023-4B549F36B104}" srcOrd="0" destOrd="0" presId="urn:microsoft.com/office/officeart/2005/8/layout/radial6"/>
    <dgm:cxn modelId="{217387F9-AE00-4E8F-BE63-75F9DCCE1D51}" type="presOf" srcId="{4E083F51-F22B-4A2B-9016-E3690EA284EB}" destId="{6D498CA8-FEA2-4E57-8234-E7CB19B6F5CC}" srcOrd="0" destOrd="0" presId="urn:microsoft.com/office/officeart/2005/8/layout/radial6"/>
    <dgm:cxn modelId="{C9907543-CA09-4D83-A419-9FBC655210DB}" type="presOf" srcId="{269FB92B-BC56-40BA-A886-884C8F20FB91}" destId="{E06D80DF-6C7F-4357-82D2-28D42C5EEF22}" srcOrd="0" destOrd="0" presId="urn:microsoft.com/office/officeart/2005/8/layout/radial6"/>
    <dgm:cxn modelId="{4E1FF50B-651D-45E2-9ED3-30AE3FEFD4C9}" type="presOf" srcId="{659A8CB0-3DE1-4CBD-ABA6-40D385F1B895}" destId="{D2D5C022-68D0-43AF-8655-65E4EA47B0DE}" srcOrd="0" destOrd="0" presId="urn:microsoft.com/office/officeart/2005/8/layout/radial6"/>
    <dgm:cxn modelId="{164A0AAA-F526-403C-A06B-8A217306249F}" type="presOf" srcId="{1EC43112-A63B-40A4-A157-253472DB4378}" destId="{75260893-B538-4734-BA56-5A664D8C8E0D}" srcOrd="0" destOrd="0" presId="urn:microsoft.com/office/officeart/2005/8/layout/radial6"/>
    <dgm:cxn modelId="{8C1B1829-EEE0-4316-8326-7A9B004E4406}" srcId="{252F28C4-37AA-460A-93D0-22203FC0BBD9}" destId="{1E7E1187-6940-4AD3-B5D7-3DC07CCE14DC}" srcOrd="4" destOrd="0" parTransId="{9A05B25A-5C57-49E0-8637-45A9ACF984BD}" sibTransId="{269FB92B-BC56-40BA-A886-884C8F20FB91}"/>
    <dgm:cxn modelId="{F323CDCF-629D-4C4F-80F5-978EEAF44FA6}" type="presOf" srcId="{5FAD421B-A591-4DC5-BFA9-A948EF962591}" destId="{4328D228-B917-46B6-918E-B983349C62DF}" srcOrd="0" destOrd="0" presId="urn:microsoft.com/office/officeart/2005/8/layout/radial6"/>
    <dgm:cxn modelId="{27CB67ED-50DC-4C51-8160-F51B5CFA7F2D}" type="presOf" srcId="{57B0E7BC-501D-4DED-9903-C44B76AEA77D}" destId="{97AF56BB-B793-4CD2-9852-DAF1656A63F4}" srcOrd="0" destOrd="0" presId="urn:microsoft.com/office/officeart/2005/8/layout/radial6"/>
    <dgm:cxn modelId="{EF0B7AF0-6AF8-4937-8C01-5CC9BA57B806}" type="presOf" srcId="{252F28C4-37AA-460A-93D0-22203FC0BBD9}" destId="{878E9C59-2A2B-46CD-990F-F1E64298A8DA}" srcOrd="0" destOrd="0" presId="urn:microsoft.com/office/officeart/2005/8/layout/radial6"/>
    <dgm:cxn modelId="{A61D4378-30E0-40D4-81EC-9741E8B79DEE}" srcId="{252F28C4-37AA-460A-93D0-22203FC0BBD9}" destId="{57B0E7BC-501D-4DED-9903-C44B76AEA77D}" srcOrd="1" destOrd="0" parTransId="{B0F5DD48-A302-4DE8-B901-76902EB49065}" sibTransId="{49DDD792-DBA2-452D-9B94-BB2BDA0B7F16}"/>
    <dgm:cxn modelId="{18BE1F22-646E-4593-A888-EFCD9DF2E1E3}" srcId="{252F28C4-37AA-460A-93D0-22203FC0BBD9}" destId="{4683E746-B1E1-4D03-85C1-D0D32AA2CEEC}" srcOrd="5" destOrd="0" parTransId="{713F13B9-F2EA-4EC1-81D6-AC636A50801B}" sibTransId="{1EC43112-A63B-40A4-A157-253472DB4378}"/>
    <dgm:cxn modelId="{197E92E6-6D99-49EB-87CF-657BABF05B25}" srcId="{252F28C4-37AA-460A-93D0-22203FC0BBD9}" destId="{16F051D6-E41A-448F-B5A8-300F4D926FE3}" srcOrd="3" destOrd="0" parTransId="{F465246D-8E7C-4DC3-848C-00C2E8E293E3}" sibTransId="{22DA9796-A715-4C65-B6EB-AA45A547EA95}"/>
    <dgm:cxn modelId="{B47535CB-B43C-4739-9FB9-7AA79C11AEFB}" type="presOf" srcId="{DB066653-BEB7-4D29-86D5-006E6407A6D3}" destId="{FA4F286E-2897-4857-9B6F-56345764FEE0}" srcOrd="0" destOrd="0" presId="urn:microsoft.com/office/officeart/2005/8/layout/radial6"/>
    <dgm:cxn modelId="{5E66D519-564B-43BC-8716-4B0ED700D3E6}" type="presOf" srcId="{16F051D6-E41A-448F-B5A8-300F4D926FE3}" destId="{C6CEE2EF-D6DC-4072-8F6D-91DE03566076}" srcOrd="0" destOrd="0" presId="urn:microsoft.com/office/officeart/2005/8/layout/radial6"/>
    <dgm:cxn modelId="{9C606697-6E82-4D74-BF9E-56504485595A}" type="presOf" srcId="{1E7E1187-6940-4AD3-B5D7-3DC07CCE14DC}" destId="{D94DF0B6-5D97-4E9E-8624-E3F00547981C}" srcOrd="0" destOrd="0" presId="urn:microsoft.com/office/officeart/2005/8/layout/radial6"/>
    <dgm:cxn modelId="{24B492C3-DA47-4DE7-B692-199704AB8BC7}" type="presOf" srcId="{4683E746-B1E1-4D03-85C1-D0D32AA2CEEC}" destId="{F3F8B0B3-6176-4322-B394-0FB7108D9613}" srcOrd="0" destOrd="0" presId="urn:microsoft.com/office/officeart/2005/8/layout/radial6"/>
    <dgm:cxn modelId="{7FBD0B3C-79BB-4BAD-ABB1-0B7A5A85FE40}" type="presOf" srcId="{49DDD792-DBA2-452D-9B94-BB2BDA0B7F16}" destId="{886DF6BE-8603-40E3-9FB3-8E0E68A99849}" srcOrd="0" destOrd="0" presId="urn:microsoft.com/office/officeart/2005/8/layout/radial6"/>
    <dgm:cxn modelId="{112B4810-9E87-4483-A172-34375F7D8EBA}" srcId="{252F28C4-37AA-460A-93D0-22203FC0BBD9}" destId="{4E083F51-F22B-4A2B-9016-E3690EA284EB}" srcOrd="2" destOrd="0" parTransId="{FF5E989E-BDD1-4720-BF7E-AE06FFD6AA3F}" sibTransId="{659A8CB0-3DE1-4CBD-ABA6-40D385F1B895}"/>
    <dgm:cxn modelId="{8E88F2A8-556A-4472-BDAD-9A538011D71B}" type="presOf" srcId="{0D1C0DD6-58A0-44F1-9A57-32FE616C99A9}" destId="{D30DDDF3-3BA3-4FA8-B0FA-E1F023AB4BDD}" srcOrd="0" destOrd="0" presId="urn:microsoft.com/office/officeart/2005/8/layout/radial6"/>
    <dgm:cxn modelId="{860566B2-C756-4F0F-8AAD-1E8FFBD96610}" srcId="{252F28C4-37AA-460A-93D0-22203FC0BBD9}" destId="{DB066653-BEB7-4D29-86D5-006E6407A6D3}" srcOrd="0" destOrd="0" parTransId="{3B3E4BAC-01E8-46FA-936D-70E2B456901F}" sibTransId="{5FAD421B-A591-4DC5-BFA9-A948EF962591}"/>
    <dgm:cxn modelId="{96AD73B0-7281-466D-8D33-969526790F41}" srcId="{0D1C0DD6-58A0-44F1-9A57-32FE616C99A9}" destId="{252F28C4-37AA-460A-93D0-22203FC0BBD9}" srcOrd="0" destOrd="0" parTransId="{5E3101C6-0B4F-45D8-87C3-B083F166EF93}" sibTransId="{3E644B61-2760-4372-9148-7FBF8E80E790}"/>
    <dgm:cxn modelId="{9E15E7FD-6E85-473F-9DE8-5E7D2B413F5D}" type="presParOf" srcId="{D30DDDF3-3BA3-4FA8-B0FA-E1F023AB4BDD}" destId="{878E9C59-2A2B-46CD-990F-F1E64298A8DA}" srcOrd="0" destOrd="0" presId="urn:microsoft.com/office/officeart/2005/8/layout/radial6"/>
    <dgm:cxn modelId="{04C7A2CB-D9F4-4369-99E2-2CD707FD634B}" type="presParOf" srcId="{D30DDDF3-3BA3-4FA8-B0FA-E1F023AB4BDD}" destId="{FA4F286E-2897-4857-9B6F-56345764FEE0}" srcOrd="1" destOrd="0" presId="urn:microsoft.com/office/officeart/2005/8/layout/radial6"/>
    <dgm:cxn modelId="{B23E5AA0-68B8-4FBF-8AF4-61BE955C7088}" type="presParOf" srcId="{D30DDDF3-3BA3-4FA8-B0FA-E1F023AB4BDD}" destId="{3B65813D-AD28-4707-B53A-6F10A55FCDE5}" srcOrd="2" destOrd="0" presId="urn:microsoft.com/office/officeart/2005/8/layout/radial6"/>
    <dgm:cxn modelId="{25E09A05-0E83-40D4-861D-96F30419DEBE}" type="presParOf" srcId="{D30DDDF3-3BA3-4FA8-B0FA-E1F023AB4BDD}" destId="{4328D228-B917-46B6-918E-B983349C62DF}" srcOrd="3" destOrd="0" presId="urn:microsoft.com/office/officeart/2005/8/layout/radial6"/>
    <dgm:cxn modelId="{31BE1D2F-A8F9-4FD1-A902-2A02CBE345E7}" type="presParOf" srcId="{D30DDDF3-3BA3-4FA8-B0FA-E1F023AB4BDD}" destId="{97AF56BB-B793-4CD2-9852-DAF1656A63F4}" srcOrd="4" destOrd="0" presId="urn:microsoft.com/office/officeart/2005/8/layout/radial6"/>
    <dgm:cxn modelId="{D18CDE93-CA0A-4AF7-94B2-87CBC894EA0B}" type="presParOf" srcId="{D30DDDF3-3BA3-4FA8-B0FA-E1F023AB4BDD}" destId="{FFBAA96C-3FBD-4224-9022-B5902232E7E9}" srcOrd="5" destOrd="0" presId="urn:microsoft.com/office/officeart/2005/8/layout/radial6"/>
    <dgm:cxn modelId="{503DD3C2-A0C9-49DC-93AF-322511F33ACB}" type="presParOf" srcId="{D30DDDF3-3BA3-4FA8-B0FA-E1F023AB4BDD}" destId="{886DF6BE-8603-40E3-9FB3-8E0E68A99849}" srcOrd="6" destOrd="0" presId="urn:microsoft.com/office/officeart/2005/8/layout/radial6"/>
    <dgm:cxn modelId="{641D7399-9234-4E1A-BBD5-E5B2B2C2DAEA}" type="presParOf" srcId="{D30DDDF3-3BA3-4FA8-B0FA-E1F023AB4BDD}" destId="{6D498CA8-FEA2-4E57-8234-E7CB19B6F5CC}" srcOrd="7" destOrd="0" presId="urn:microsoft.com/office/officeart/2005/8/layout/radial6"/>
    <dgm:cxn modelId="{F8657056-0F91-42A2-8A16-3C7988A63C71}" type="presParOf" srcId="{D30DDDF3-3BA3-4FA8-B0FA-E1F023AB4BDD}" destId="{BE4C0627-653B-4E2D-9CB9-00425B875C67}" srcOrd="8" destOrd="0" presId="urn:microsoft.com/office/officeart/2005/8/layout/radial6"/>
    <dgm:cxn modelId="{1BD3B3FA-3DE5-4137-9C6D-11EA63CAEB20}" type="presParOf" srcId="{D30DDDF3-3BA3-4FA8-B0FA-E1F023AB4BDD}" destId="{D2D5C022-68D0-43AF-8655-65E4EA47B0DE}" srcOrd="9" destOrd="0" presId="urn:microsoft.com/office/officeart/2005/8/layout/radial6"/>
    <dgm:cxn modelId="{D37216D8-0BF4-410C-9BFB-B3833BE08FFC}" type="presParOf" srcId="{D30DDDF3-3BA3-4FA8-B0FA-E1F023AB4BDD}" destId="{C6CEE2EF-D6DC-4072-8F6D-91DE03566076}" srcOrd="10" destOrd="0" presId="urn:microsoft.com/office/officeart/2005/8/layout/radial6"/>
    <dgm:cxn modelId="{C991EA06-8312-4E30-8D70-9616ED0EAAEB}" type="presParOf" srcId="{D30DDDF3-3BA3-4FA8-B0FA-E1F023AB4BDD}" destId="{6139D8B4-90D2-4ED6-9892-1C49A21DC55D}" srcOrd="11" destOrd="0" presId="urn:microsoft.com/office/officeart/2005/8/layout/radial6"/>
    <dgm:cxn modelId="{55C4F677-30DA-4011-B2C6-660043A97376}" type="presParOf" srcId="{D30DDDF3-3BA3-4FA8-B0FA-E1F023AB4BDD}" destId="{16165380-C7E9-4643-8023-4B549F36B104}" srcOrd="12" destOrd="0" presId="urn:microsoft.com/office/officeart/2005/8/layout/radial6"/>
    <dgm:cxn modelId="{9282E9AA-2345-4C83-BEDD-CA457DECE8F0}" type="presParOf" srcId="{D30DDDF3-3BA3-4FA8-B0FA-E1F023AB4BDD}" destId="{D94DF0B6-5D97-4E9E-8624-E3F00547981C}" srcOrd="13" destOrd="0" presId="urn:microsoft.com/office/officeart/2005/8/layout/radial6"/>
    <dgm:cxn modelId="{5FD0C43A-5B29-4A32-A9CD-1D266918F78B}" type="presParOf" srcId="{D30DDDF3-3BA3-4FA8-B0FA-E1F023AB4BDD}" destId="{A9573A40-C39A-4D87-9EDF-6DCA3F15CA0C}" srcOrd="14" destOrd="0" presId="urn:microsoft.com/office/officeart/2005/8/layout/radial6"/>
    <dgm:cxn modelId="{1E49E5EF-A894-423C-A030-8B9A28EBDCA8}" type="presParOf" srcId="{D30DDDF3-3BA3-4FA8-B0FA-E1F023AB4BDD}" destId="{E06D80DF-6C7F-4357-82D2-28D42C5EEF22}" srcOrd="15" destOrd="0" presId="urn:microsoft.com/office/officeart/2005/8/layout/radial6"/>
    <dgm:cxn modelId="{60DC5BB7-76C9-4F06-AE02-E1BFA047A885}" type="presParOf" srcId="{D30DDDF3-3BA3-4FA8-B0FA-E1F023AB4BDD}" destId="{F3F8B0B3-6176-4322-B394-0FB7108D9613}" srcOrd="16" destOrd="0" presId="urn:microsoft.com/office/officeart/2005/8/layout/radial6"/>
    <dgm:cxn modelId="{E10CC676-54C2-4CBF-9387-21EA7AAA471B}" type="presParOf" srcId="{D30DDDF3-3BA3-4FA8-B0FA-E1F023AB4BDD}" destId="{ECA11B51-77D1-4D12-BFFB-6BD3C604C702}" srcOrd="17" destOrd="0" presId="urn:microsoft.com/office/officeart/2005/8/layout/radial6"/>
    <dgm:cxn modelId="{74E52F95-699D-48AB-958B-5B362244C173}" type="presParOf" srcId="{D30DDDF3-3BA3-4FA8-B0FA-E1F023AB4BDD}" destId="{75260893-B538-4734-BA56-5A664D8C8E0D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E023AF9-69CC-4038-8A71-410DAB2AAEE9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7618A7B-CA6A-4BA2-8BCA-13FA8A6FBAD0}">
      <dgm:prSet phldrT="[Text]" custT="1"/>
      <dgm:spPr>
        <a:solidFill>
          <a:schemeClr val="accent6">
            <a:lumMod val="75000"/>
          </a:schemeClr>
        </a:solidFill>
        <a:ln>
          <a:noFill/>
        </a:ln>
      </dgm:spPr>
      <dgm:t>
        <a:bodyPr/>
        <a:lstStyle/>
        <a:p>
          <a:r>
            <a:rPr lang="en-US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Groundwater Sustainability Agency</a:t>
          </a:r>
        </a:p>
      </dgm:t>
    </dgm:pt>
    <dgm:pt modelId="{F9305EB2-22DC-4FC7-9744-BE70B0CDB432}" type="parTrans" cxnId="{6442BD4F-DB50-471E-A171-B28B9546B847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7DF3A5-D949-4B64-AE54-E2E191A4C769}" type="sibTrans" cxnId="{6442BD4F-DB50-471E-A171-B28B9546B847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3BCB738-3327-497A-8394-24E1DF7090AE}">
      <dgm:prSet phldrT="[Text]" custT="1"/>
      <dgm:spPr>
        <a:solidFill>
          <a:schemeClr val="accent6">
            <a:lumMod val="40000"/>
            <a:lumOff val="60000"/>
            <a:alpha val="90000"/>
          </a:schemeClr>
        </a:solidFill>
        <a:ln>
          <a:noFill/>
        </a:ln>
      </dgm:spPr>
      <dgm:t>
        <a:bodyPr/>
        <a:lstStyle/>
        <a:p>
          <a:r>
            <a:rPr lang="en-US" sz="2000" b="0" dirty="0">
              <a:latin typeface="Times New Roman" panose="02020603050405020304" pitchFamily="18" charset="0"/>
              <a:cs typeface="Times New Roman" panose="02020603050405020304" pitchFamily="18" charset="0"/>
            </a:rPr>
            <a:t>County of Mendocino</a:t>
          </a:r>
        </a:p>
      </dgm:t>
    </dgm:pt>
    <dgm:pt modelId="{8C510B2B-2951-4722-AC9E-80E7C618B5D4}" type="parTrans" cxnId="{B31836E4-E7C7-45D2-AE38-6E9872DB5285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3656F4A-1753-4E63-B561-B68D9429F87C}" type="sibTrans" cxnId="{B31836E4-E7C7-45D2-AE38-6E9872DB5285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043A29-950E-46B6-8379-FB08720AA78D}">
      <dgm:prSet phldrT="[Text]" custT="1"/>
      <dgm:spPr>
        <a:solidFill>
          <a:schemeClr val="accent6">
            <a:lumMod val="40000"/>
            <a:lumOff val="60000"/>
            <a:alpha val="90000"/>
          </a:schemeClr>
        </a:solidFill>
        <a:ln>
          <a:noFill/>
        </a:ln>
      </dgm:spPr>
      <dgm:t>
        <a:bodyPr/>
        <a:lstStyle/>
        <a:p>
          <a:r>
            <a:rPr lang="en-US" sz="2000" b="0" dirty="0">
              <a:latin typeface="Times New Roman" panose="02020603050405020304" pitchFamily="18" charset="0"/>
              <a:cs typeface="Times New Roman" panose="02020603050405020304" pitchFamily="18" charset="0"/>
            </a:rPr>
            <a:t>City of Ukiah</a:t>
          </a:r>
        </a:p>
      </dgm:t>
    </dgm:pt>
    <dgm:pt modelId="{6AFA617C-390A-48A6-831F-B2260DA658AE}" type="parTrans" cxnId="{C7A75BFD-E4B9-485A-86B5-0C4D5627278F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A648A4-FEC7-416D-BECC-AF4F4BA97743}" type="sibTrans" cxnId="{C7A75BFD-E4B9-485A-86B5-0C4D5627278F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36D8CD-8B4C-4C4C-B0F1-BCAA7B3A22E8}">
      <dgm:prSet phldrT="[Text]" custT="1"/>
      <dgm:spPr>
        <a:solidFill>
          <a:schemeClr val="bg2">
            <a:lumMod val="25000"/>
          </a:schemeClr>
        </a:solidFill>
        <a:ln>
          <a:noFill/>
        </a:ln>
      </dgm:spPr>
      <dgm:t>
        <a:bodyPr/>
        <a:lstStyle/>
        <a:p>
          <a:r>
            <a:rPr lang="en-US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Technical Advisory Committee</a:t>
          </a:r>
        </a:p>
      </dgm:t>
    </dgm:pt>
    <dgm:pt modelId="{2A61E178-10B7-4E6A-B2AF-43CEA686E778}" type="parTrans" cxnId="{F2036AC3-ACE5-4482-83D9-D48690D7FDD9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D088C6A-919F-4D68-8BD1-40833119380C}" type="sibTrans" cxnId="{F2036AC3-ACE5-4482-83D9-D48690D7FDD9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76CC18B-229B-4F97-A42C-2BB8F5AF43B0}">
      <dgm:prSet phldrT="[Text]" custT="1"/>
      <dgm:spPr>
        <a:solidFill>
          <a:schemeClr val="bg2">
            <a:lumMod val="75000"/>
            <a:alpha val="90000"/>
          </a:schemeClr>
        </a:solidFill>
        <a:ln>
          <a:noFill/>
        </a:ln>
      </dgm:spPr>
      <dgm:t>
        <a:bodyPr/>
        <a:lstStyle/>
        <a:p>
          <a:r>
            <a:rPr lang="en-US" sz="2000" b="0" dirty="0">
              <a:latin typeface="Times New Roman" panose="02020603050405020304" pitchFamily="18" charset="0"/>
              <a:cs typeface="Times New Roman" panose="02020603050405020304" pitchFamily="18" charset="0"/>
            </a:rPr>
            <a:t>County of Mendocino </a:t>
          </a:r>
        </a:p>
      </dgm:t>
    </dgm:pt>
    <dgm:pt modelId="{2FE39412-FDB4-477F-8987-0046A8FC8824}" type="parTrans" cxnId="{58945A4E-DA06-4E1B-BC17-95F7ED16DEB7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D8397BA-E495-46DF-8868-B81135A7ACA1}" type="sibTrans" cxnId="{58945A4E-DA06-4E1B-BC17-95F7ED16DEB7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FF20E86-F415-4ECA-B6D7-BDC5E7F9B6E2}">
      <dgm:prSet phldrT="[Text]" custT="1"/>
      <dgm:spPr>
        <a:solidFill>
          <a:schemeClr val="bg2">
            <a:lumMod val="75000"/>
            <a:alpha val="90000"/>
          </a:schemeClr>
        </a:solidFill>
        <a:ln>
          <a:noFill/>
        </a:ln>
      </dgm:spPr>
      <dgm:t>
        <a:bodyPr/>
        <a:lstStyle/>
        <a:p>
          <a:r>
            <a:rPr lang="en-US" sz="2000" b="0" dirty="0">
              <a:latin typeface="Times New Roman" panose="02020603050405020304" pitchFamily="18" charset="0"/>
              <a:cs typeface="Times New Roman" panose="02020603050405020304" pitchFamily="18" charset="0"/>
            </a:rPr>
            <a:t>City of Ukiah</a:t>
          </a:r>
        </a:p>
      </dgm:t>
    </dgm:pt>
    <dgm:pt modelId="{92B58FDC-2AC9-4647-A0CA-3B48645B444E}" type="parTrans" cxnId="{D612C8F7-92B7-42EC-9BB3-2162DBC57C1E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46A5B1-4771-40D4-8ED2-64D6FF4F24B4}" type="sibTrans" cxnId="{D612C8F7-92B7-42EC-9BB3-2162DBC57C1E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BA870AA-8F45-4EBF-9C0E-A28A6BDBA0CD}">
      <dgm:prSet phldrT="[Text]" custT="1"/>
      <dgm:spPr>
        <a:solidFill>
          <a:schemeClr val="tx1"/>
        </a:solidFill>
        <a:ln>
          <a:noFill/>
        </a:ln>
      </dgm:spPr>
      <dgm:t>
        <a:bodyPr/>
        <a:lstStyle/>
        <a:p>
          <a:r>
            <a:rPr lang="en-US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Technical Team</a:t>
          </a:r>
        </a:p>
      </dgm:t>
    </dgm:pt>
    <dgm:pt modelId="{78E4F3CB-3DD7-4C0C-98D2-5DB396F3D1D9}" type="parTrans" cxnId="{C1D0281E-D7B3-40C0-BBB3-A18BE7CE05C6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BEE6003-F8AC-4849-B7E3-2D48FE6E6192}" type="sibTrans" cxnId="{C1D0281E-D7B3-40C0-BBB3-A18BE7CE05C6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B9B5343-F1C0-48A4-86C2-791B7611169B}">
      <dgm:prSet phldrT="[Text]" custT="1"/>
      <dgm:spPr>
        <a:solidFill>
          <a:schemeClr val="accent5">
            <a:alpha val="90000"/>
          </a:schemeClr>
        </a:solidFill>
        <a:ln>
          <a:noFill/>
        </a:ln>
      </dgm:spPr>
      <dgm:t>
        <a:bodyPr/>
        <a:lstStyle/>
        <a:p>
          <a:r>
            <a:rPr lang="en-US" sz="2000" b="0" dirty="0">
              <a:latin typeface="Times New Roman" panose="02020603050405020304" pitchFamily="18" charset="0"/>
              <a:cs typeface="Times New Roman" panose="02020603050405020304" pitchFamily="18" charset="0"/>
            </a:rPr>
            <a:t>Larry Walker Associates</a:t>
          </a:r>
        </a:p>
      </dgm:t>
    </dgm:pt>
    <dgm:pt modelId="{BAE87B44-3CCC-4834-8240-E581CFAE447D}" type="parTrans" cxnId="{3E8E8D1A-82E1-46CF-91D1-55186F674AF4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844752-D5C8-47CE-B1D8-563BB7A12102}" type="sibTrans" cxnId="{3E8E8D1A-82E1-46CF-91D1-55186F674AF4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48FFAA-C209-4CA8-9A9F-569184C2E20D}">
      <dgm:prSet phldrT="[Text]" custT="1"/>
      <dgm:spPr>
        <a:solidFill>
          <a:schemeClr val="accent5">
            <a:alpha val="90000"/>
          </a:schemeClr>
        </a:solidFill>
        <a:ln>
          <a:noFill/>
        </a:ln>
      </dgm:spPr>
      <dgm:t>
        <a:bodyPr/>
        <a:lstStyle/>
        <a:p>
          <a:r>
            <a:rPr lang="en-US" sz="2000" b="0" dirty="0">
              <a:latin typeface="Times New Roman" panose="02020603050405020304" pitchFamily="18" charset="0"/>
              <a:cs typeface="Times New Roman" panose="02020603050405020304" pitchFamily="18" charset="0"/>
            </a:rPr>
            <a:t>GEI</a:t>
          </a:r>
        </a:p>
      </dgm:t>
    </dgm:pt>
    <dgm:pt modelId="{98AE31A0-4D3D-48F3-BA22-E8D3FBA8F9EF}" type="parTrans" cxnId="{A706D4EC-3B2B-4E84-BF2C-4F3C19EDA5FC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BCA265-A98F-47FE-A451-35902AEC38AB}" type="sibTrans" cxnId="{A706D4EC-3B2B-4E84-BF2C-4F3C19EDA5FC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D48606-963C-4CAE-AEAA-789F85730FEE}">
      <dgm:prSet phldrT="[Text]" custT="1"/>
      <dgm:spPr>
        <a:solidFill>
          <a:srgbClr val="660033"/>
        </a:solidFill>
        <a:ln>
          <a:noFill/>
        </a:ln>
      </dgm:spPr>
      <dgm:t>
        <a:bodyPr/>
        <a:lstStyle/>
        <a:p>
          <a:r>
            <a:rPr lang="en-US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Working Groups</a:t>
          </a:r>
        </a:p>
      </dgm:t>
    </dgm:pt>
    <dgm:pt modelId="{D44719DA-525B-4A0D-8E98-766496FE3E28}" type="parTrans" cxnId="{ACAE87F5-618A-4A3A-922C-1DE5E77B3568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566398-408A-42E9-818A-63126383F9B1}" type="sibTrans" cxnId="{ACAE87F5-618A-4A3A-922C-1DE5E77B3568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E1E44F-9E86-473E-9FFA-193074C6F028}">
      <dgm:prSet phldrT="[Text]" custT="1"/>
      <dgm:spPr>
        <a:solidFill>
          <a:schemeClr val="accent6">
            <a:lumMod val="40000"/>
            <a:lumOff val="60000"/>
            <a:alpha val="90000"/>
          </a:schemeClr>
        </a:solidFill>
        <a:ln>
          <a:noFill/>
        </a:ln>
      </dgm:spPr>
      <dgm:t>
        <a:bodyPr/>
        <a:lstStyle/>
        <a:p>
          <a:r>
            <a:rPr lang="en-US" sz="2000" b="0" dirty="0">
              <a:latin typeface="Times New Roman" panose="02020603050405020304" pitchFamily="18" charset="0"/>
              <a:cs typeface="Times New Roman" panose="02020603050405020304" pitchFamily="18" charset="0"/>
            </a:rPr>
            <a:t>RRFCD</a:t>
          </a:r>
        </a:p>
      </dgm:t>
    </dgm:pt>
    <dgm:pt modelId="{DF1B6F6E-A17C-4461-B9F4-7C44F5C3F817}" type="parTrans" cxnId="{8786ABD1-9535-447C-9ABA-EAC8857CA8CD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640A83-E199-4CBC-89A4-C7ED86513575}" type="sibTrans" cxnId="{8786ABD1-9535-447C-9ABA-EAC8857CA8CD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49B167-C0B0-42D4-8244-C9F4D0257B9B}">
      <dgm:prSet phldrT="[Text]" custT="1"/>
      <dgm:spPr>
        <a:solidFill>
          <a:schemeClr val="accent6">
            <a:lumMod val="40000"/>
            <a:lumOff val="60000"/>
            <a:alpha val="90000"/>
          </a:schemeClr>
        </a:solidFill>
        <a:ln>
          <a:noFill/>
        </a:ln>
      </dgm:spPr>
      <dgm:t>
        <a:bodyPr/>
        <a:lstStyle/>
        <a:p>
          <a:r>
            <a:rPr lang="en-US" sz="2000" b="0" dirty="0">
              <a:latin typeface="Times New Roman" panose="02020603050405020304" pitchFamily="18" charset="0"/>
              <a:cs typeface="Times New Roman" panose="02020603050405020304" pitchFamily="18" charset="0"/>
            </a:rPr>
            <a:t>Tribal Rep.</a:t>
          </a:r>
        </a:p>
      </dgm:t>
    </dgm:pt>
    <dgm:pt modelId="{AEEC2331-C6F8-45A4-AFE6-EEE26D4B774E}" type="parTrans" cxnId="{279151A2-CAD0-44EA-A69D-7789A524F551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EA9E2B-29CE-439D-A712-F4044B66BA34}" type="sibTrans" cxnId="{279151A2-CAD0-44EA-A69D-7789A524F551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B9F81B5-6F8C-4376-BF3A-F40728E8E318}">
      <dgm:prSet phldrT="[Text]" custT="1"/>
      <dgm:spPr>
        <a:solidFill>
          <a:schemeClr val="accent6">
            <a:lumMod val="40000"/>
            <a:lumOff val="60000"/>
            <a:alpha val="90000"/>
          </a:schemeClr>
        </a:solidFill>
        <a:ln>
          <a:noFill/>
        </a:ln>
      </dgm:spPr>
      <dgm:t>
        <a:bodyPr/>
        <a:lstStyle/>
        <a:p>
          <a:r>
            <a:rPr lang="en-US" sz="2000" b="0" dirty="0">
              <a:latin typeface="Times New Roman" panose="02020603050405020304" pitchFamily="18" charset="0"/>
              <a:cs typeface="Times New Roman" panose="02020603050405020304" pitchFamily="18" charset="0"/>
            </a:rPr>
            <a:t>URRWA</a:t>
          </a:r>
        </a:p>
      </dgm:t>
    </dgm:pt>
    <dgm:pt modelId="{73127C6C-89EB-4D00-A059-16DD873A124E}" type="parTrans" cxnId="{F444E1CE-3C29-4CA2-BAB4-C5856695A2FF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3C801B3-3155-4552-AE8B-1EB657533D75}" type="sibTrans" cxnId="{F444E1CE-3C29-4CA2-BAB4-C5856695A2FF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D323BA6-5937-46CD-80EF-D563B9173E96}">
      <dgm:prSet phldrT="[Text]" custT="1"/>
      <dgm:spPr>
        <a:solidFill>
          <a:schemeClr val="accent6">
            <a:lumMod val="40000"/>
            <a:lumOff val="60000"/>
            <a:alpha val="90000"/>
          </a:schemeClr>
        </a:solidFill>
        <a:ln>
          <a:noFill/>
        </a:ln>
      </dgm:spPr>
      <dgm:t>
        <a:bodyPr/>
        <a:lstStyle/>
        <a:p>
          <a:r>
            <a:rPr lang="en-US" sz="2000" b="0" dirty="0">
              <a:latin typeface="Times New Roman" panose="02020603050405020304" pitchFamily="18" charset="0"/>
              <a:cs typeface="Times New Roman" panose="02020603050405020304" pitchFamily="18" charset="0"/>
            </a:rPr>
            <a:t>Agricultural Rep.</a:t>
          </a:r>
        </a:p>
      </dgm:t>
    </dgm:pt>
    <dgm:pt modelId="{3260213F-DEC5-4E12-963A-CE4DA77430C4}" type="parTrans" cxnId="{DB4E21F7-8460-43DC-BC7D-5AB1FF5D4C96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CB52A7-ECD4-4F1B-85AC-9A2DEB454081}" type="sibTrans" cxnId="{DB4E21F7-8460-43DC-BC7D-5AB1FF5D4C96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E521967-8742-4531-8362-91114842E27B}">
      <dgm:prSet phldrT="[Text]" custT="1"/>
      <dgm:spPr>
        <a:solidFill>
          <a:schemeClr val="bg2">
            <a:lumMod val="75000"/>
            <a:alpha val="90000"/>
          </a:schemeClr>
        </a:solidFill>
        <a:ln>
          <a:noFill/>
        </a:ln>
      </dgm:spPr>
      <dgm:t>
        <a:bodyPr/>
        <a:lstStyle/>
        <a:p>
          <a:r>
            <a:rPr lang="en-US" sz="2000" b="0" dirty="0">
              <a:latin typeface="Times New Roman" panose="02020603050405020304" pitchFamily="18" charset="0"/>
              <a:cs typeface="Times New Roman" panose="02020603050405020304" pitchFamily="18" charset="0"/>
            </a:rPr>
            <a:t>Sonoma Water</a:t>
          </a:r>
        </a:p>
      </dgm:t>
    </dgm:pt>
    <dgm:pt modelId="{67726F8E-39B7-4353-B1AE-FDE2ACF88E6E}" type="parTrans" cxnId="{1CB54E32-3306-4AFB-AAE0-7CF19D4394E5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91BA06-4ACE-4337-B569-E8D779B3DD25}" type="sibTrans" cxnId="{1CB54E32-3306-4AFB-AAE0-7CF19D4394E5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6675C9-184E-4753-985D-AAA2AC0B50E1}">
      <dgm:prSet phldrT="[Text]" custT="1"/>
      <dgm:spPr>
        <a:solidFill>
          <a:schemeClr val="bg2">
            <a:lumMod val="75000"/>
            <a:alpha val="90000"/>
          </a:schemeClr>
        </a:solidFill>
        <a:ln>
          <a:noFill/>
        </a:ln>
      </dgm:spPr>
      <dgm:t>
        <a:bodyPr/>
        <a:lstStyle/>
        <a:p>
          <a:r>
            <a:rPr lang="en-US" sz="2000" b="0" dirty="0">
              <a:latin typeface="Times New Roman" panose="02020603050405020304" pitchFamily="18" charset="0"/>
              <a:cs typeface="Times New Roman" panose="02020603050405020304" pitchFamily="18" charset="0"/>
            </a:rPr>
            <a:t>URRWA</a:t>
          </a:r>
        </a:p>
      </dgm:t>
    </dgm:pt>
    <dgm:pt modelId="{620D297E-942D-475B-9990-937733DD6E0C}" type="parTrans" cxnId="{79D6ADC3-185B-4696-A108-581741052887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6A0630-D7A5-4B2F-956D-1C764F1C66D7}" type="sibTrans" cxnId="{79D6ADC3-185B-4696-A108-581741052887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63A857-B08B-4D85-BDDB-4F3E7EE6857A}">
      <dgm:prSet phldrT="[Text]" custT="1"/>
      <dgm:spPr>
        <a:solidFill>
          <a:schemeClr val="bg2">
            <a:lumMod val="75000"/>
            <a:alpha val="90000"/>
          </a:schemeClr>
        </a:solidFill>
        <a:ln>
          <a:noFill/>
        </a:ln>
      </dgm:spPr>
      <dgm:t>
        <a:bodyPr/>
        <a:lstStyle/>
        <a:p>
          <a:r>
            <a:rPr lang="en-US" sz="2000" b="0" dirty="0">
              <a:latin typeface="Times New Roman" panose="02020603050405020304" pitchFamily="18" charset="0"/>
              <a:cs typeface="Times New Roman" panose="02020603050405020304" pitchFamily="18" charset="0"/>
            </a:rPr>
            <a:t>RRFC</a:t>
          </a:r>
        </a:p>
      </dgm:t>
    </dgm:pt>
    <dgm:pt modelId="{071E9F4F-9F47-4711-B168-4A30720BA3C6}" type="parTrans" cxnId="{C9B435A3-B79D-4898-A524-DFEFEDC697C7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F146622-BCAB-4CC1-AD05-836C24FC4F24}" type="sibTrans" cxnId="{C9B435A3-B79D-4898-A524-DFEFEDC697C7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40FDF0B-C287-4D88-95A9-47D9EFE69FC7}">
      <dgm:prSet phldrT="[Text]" custT="1"/>
      <dgm:spPr>
        <a:solidFill>
          <a:schemeClr val="bg2">
            <a:lumMod val="75000"/>
            <a:alpha val="90000"/>
          </a:schemeClr>
        </a:solidFill>
        <a:ln>
          <a:noFill/>
        </a:ln>
      </dgm:spPr>
      <dgm:t>
        <a:bodyPr/>
        <a:lstStyle/>
        <a:p>
          <a:r>
            <a:rPr lang="en-US" sz="2000" b="0" dirty="0">
              <a:latin typeface="Times New Roman" panose="02020603050405020304" pitchFamily="18" charset="0"/>
              <a:cs typeface="Times New Roman" panose="02020603050405020304" pitchFamily="18" charset="0"/>
            </a:rPr>
            <a:t>Tribal Rep.</a:t>
          </a:r>
        </a:p>
      </dgm:t>
    </dgm:pt>
    <dgm:pt modelId="{4331DB93-E12A-468A-8428-1668924964F7}" type="parTrans" cxnId="{EE3A1C7F-60B7-41B0-8FB6-BB6622691AFF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3EA8C4-0DB9-4718-BBC7-2C6CA9868E78}" type="sibTrans" cxnId="{EE3A1C7F-60B7-41B0-8FB6-BB6622691AFF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66E1BF-AA23-4193-9705-15BF174D73D0}">
      <dgm:prSet phldrT="[Text]" custT="1"/>
      <dgm:spPr>
        <a:solidFill>
          <a:schemeClr val="bg2">
            <a:lumMod val="75000"/>
            <a:alpha val="90000"/>
          </a:schemeClr>
        </a:solidFill>
        <a:ln>
          <a:noFill/>
        </a:ln>
      </dgm:spPr>
      <dgm:t>
        <a:bodyPr/>
        <a:lstStyle/>
        <a:p>
          <a:r>
            <a:rPr lang="en-US" sz="2000" b="0" dirty="0">
              <a:latin typeface="Times New Roman" panose="02020603050405020304" pitchFamily="18" charset="0"/>
              <a:cs typeface="Times New Roman" panose="02020603050405020304" pitchFamily="18" charset="0"/>
            </a:rPr>
            <a:t>Agricultural Rep.</a:t>
          </a:r>
        </a:p>
      </dgm:t>
    </dgm:pt>
    <dgm:pt modelId="{FF363C6F-80C8-4E2F-9611-4596656DA1BA}" type="parTrans" cxnId="{38ED6AFC-419E-44AF-8DF5-F7B2088A6B90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E068CD-A184-4767-80FE-6701E245FC51}" type="sibTrans" cxnId="{38ED6AFC-419E-44AF-8DF5-F7B2088A6B90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2EC99AB-CCCA-4993-9DD5-54838D4BC42F}">
      <dgm:prSet phldrT="[Text]" custT="1"/>
      <dgm:spPr>
        <a:solidFill>
          <a:schemeClr val="bg2">
            <a:lumMod val="75000"/>
            <a:alpha val="90000"/>
          </a:schemeClr>
        </a:solidFill>
        <a:ln>
          <a:noFill/>
        </a:ln>
      </dgm:spPr>
      <dgm:t>
        <a:bodyPr/>
        <a:lstStyle/>
        <a:p>
          <a:r>
            <a:rPr lang="en-US" sz="2000" b="0" dirty="0">
              <a:latin typeface="Times New Roman" panose="02020603050405020304" pitchFamily="18" charset="0"/>
              <a:cs typeface="Times New Roman" panose="02020603050405020304" pitchFamily="18" charset="0"/>
            </a:rPr>
            <a:t>MCRCD</a:t>
          </a:r>
        </a:p>
      </dgm:t>
    </dgm:pt>
    <dgm:pt modelId="{E4C1F077-3D24-49A2-B6F9-3DE7261FF5DF}" type="parTrans" cxnId="{67169FE0-C71B-4226-967E-4A046127E092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A9DF3E-AC5F-40D2-ACB4-3F0B4CC90E20}" type="sibTrans" cxnId="{67169FE0-C71B-4226-967E-4A046127E092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0CCCC17-AC91-42BF-B691-A0C4E53696D9}">
      <dgm:prSet phldrT="[Text]" custT="1"/>
      <dgm:spPr>
        <a:solidFill>
          <a:schemeClr val="bg2">
            <a:lumMod val="75000"/>
            <a:alpha val="90000"/>
          </a:schemeClr>
        </a:solidFill>
        <a:ln>
          <a:noFill/>
        </a:ln>
      </dgm:spPr>
      <dgm:t>
        <a:bodyPr/>
        <a:lstStyle/>
        <a:p>
          <a:r>
            <a:rPr lang="en-US" sz="2000" b="0" dirty="0">
              <a:latin typeface="Times New Roman" panose="02020603050405020304" pitchFamily="18" charset="0"/>
              <a:cs typeface="Times New Roman" panose="02020603050405020304" pitchFamily="18" charset="0"/>
            </a:rPr>
            <a:t>CLSI</a:t>
          </a:r>
        </a:p>
      </dgm:t>
    </dgm:pt>
    <dgm:pt modelId="{01365C1E-D497-4A64-AAB5-B392687ECFCE}" type="parTrans" cxnId="{2489E558-9114-4B17-8192-C6608DFC6F36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C8EA02-9D1E-4B5F-8F05-50847AF4B9F9}" type="sibTrans" cxnId="{2489E558-9114-4B17-8192-C6608DFC6F36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3343DF-95E6-41AA-A7A7-E7B9B3AC8C91}">
      <dgm:prSet phldrT="[Text]" custT="1"/>
      <dgm:spPr>
        <a:solidFill>
          <a:schemeClr val="accent5">
            <a:alpha val="90000"/>
          </a:schemeClr>
        </a:solidFill>
        <a:ln>
          <a:noFill/>
        </a:ln>
      </dgm:spPr>
      <dgm:t>
        <a:bodyPr/>
        <a:lstStyle/>
        <a:p>
          <a:r>
            <a:rPr lang="en-US" sz="2000" b="0" dirty="0">
              <a:latin typeface="Times New Roman" panose="02020603050405020304" pitchFamily="18" charset="0"/>
              <a:cs typeface="Times New Roman" panose="02020603050405020304" pitchFamily="18" charset="0"/>
            </a:rPr>
            <a:t>SCI</a:t>
          </a:r>
        </a:p>
      </dgm:t>
    </dgm:pt>
    <dgm:pt modelId="{6F0F965B-DAFD-4F65-8FD1-CF06AF4A320D}" type="parTrans" cxnId="{E6E4E35A-C2BC-4018-A968-F4FF0C7E8107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4736107-AD4A-4394-8962-BA9A248C94F6}" type="sibTrans" cxnId="{E6E4E35A-C2BC-4018-A968-F4FF0C7E8107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FE5EA8-C29D-4B53-B12B-26B3359B0D82}">
      <dgm:prSet phldrT="[Text]" custT="1"/>
      <dgm:spPr>
        <a:solidFill>
          <a:schemeClr val="accent5">
            <a:alpha val="90000"/>
          </a:schemeClr>
        </a:solidFill>
        <a:ln>
          <a:noFill/>
        </a:ln>
      </dgm:spPr>
      <dgm:t>
        <a:bodyPr/>
        <a:lstStyle/>
        <a:p>
          <a:r>
            <a:rPr lang="en-US" sz="2000" b="0" dirty="0">
              <a:latin typeface="Times New Roman" panose="02020603050405020304" pitchFamily="18" charset="0"/>
              <a:cs typeface="Times New Roman" panose="02020603050405020304" pitchFamily="18" charset="0"/>
            </a:rPr>
            <a:t>UC Davis</a:t>
          </a:r>
        </a:p>
      </dgm:t>
    </dgm:pt>
    <dgm:pt modelId="{A34F8E0A-FF76-43CD-BFD4-9289288AA6C0}" type="parTrans" cxnId="{0591D373-BB99-4325-8D91-6E8CBE1F86CC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06D647-6DB4-463B-A886-C1D18A24E726}" type="sibTrans" cxnId="{0591D373-BB99-4325-8D91-6E8CBE1F86CC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72D746B-8815-49ED-85EC-CBCDEA7F20CE}">
      <dgm:prSet phldrT="[Text]" custT="1"/>
      <dgm:spPr>
        <a:solidFill>
          <a:srgbClr val="FFCCFF">
            <a:alpha val="89804"/>
          </a:srgbClr>
        </a:solidFill>
        <a:ln>
          <a:noFill/>
        </a:ln>
      </dgm:spPr>
      <dgm:t>
        <a:bodyPr/>
        <a:lstStyle/>
        <a:p>
          <a:r>
            <a:rPr lang="en-US" sz="2000" b="0" dirty="0">
              <a:latin typeface="Times New Roman" panose="02020603050405020304" pitchFamily="18" charset="0"/>
              <a:cs typeface="Times New Roman" panose="02020603050405020304" pitchFamily="18" charset="0"/>
            </a:rPr>
            <a:t>Subject Matter Experts</a:t>
          </a:r>
        </a:p>
      </dgm:t>
    </dgm:pt>
    <dgm:pt modelId="{9EBF2CFF-5747-4883-AEEB-6AB6F12CCBAA}" type="parTrans" cxnId="{E2068F61-9851-43FE-AE62-97014BC75A5A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2B1554-B260-40D1-B500-4FAA125DBC5E}" type="sibTrans" cxnId="{E2068F61-9851-43FE-AE62-97014BC75A5A}">
      <dgm:prSet/>
      <dgm:spPr/>
      <dgm:t>
        <a:bodyPr/>
        <a:lstStyle/>
        <a:p>
          <a:endParaRPr lang="en-US" sz="2000" b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FD39F19-1F06-4E76-A661-B915E5346524}" type="pres">
      <dgm:prSet presAssocID="{AE023AF9-69CC-4038-8A71-410DAB2AAEE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2D88CC2-5F22-4C3C-A1CF-45A3CB6C4F20}" type="pres">
      <dgm:prSet presAssocID="{87618A7B-CA6A-4BA2-8BCA-13FA8A6FBAD0}" presName="composite" presStyleCnt="0"/>
      <dgm:spPr/>
    </dgm:pt>
    <dgm:pt modelId="{A4B5EE4E-E054-4F73-A1D2-D48A6B7ECE8D}" type="pres">
      <dgm:prSet presAssocID="{87618A7B-CA6A-4BA2-8BCA-13FA8A6FBAD0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62477D-3914-4B6A-9E8D-89EFE450ECE3}" type="pres">
      <dgm:prSet presAssocID="{87618A7B-CA6A-4BA2-8BCA-13FA8A6FBAD0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02EEB0-99A2-4589-924F-B3A0DA3886F1}" type="pres">
      <dgm:prSet presAssocID="{127DF3A5-D949-4B64-AE54-E2E191A4C769}" presName="space" presStyleCnt="0"/>
      <dgm:spPr/>
    </dgm:pt>
    <dgm:pt modelId="{2C72458D-885B-48AB-8C3E-3171DCE7A85B}" type="pres">
      <dgm:prSet presAssocID="{5236D8CD-8B4C-4C4C-B0F1-BCAA7B3A22E8}" presName="composite" presStyleCnt="0"/>
      <dgm:spPr/>
    </dgm:pt>
    <dgm:pt modelId="{358F572F-9119-428D-9E0A-7B5272CE7D0D}" type="pres">
      <dgm:prSet presAssocID="{5236D8CD-8B4C-4C4C-B0F1-BCAA7B3A22E8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545DEB-0CD0-45EA-8690-FE1330FBCECB}" type="pres">
      <dgm:prSet presAssocID="{5236D8CD-8B4C-4C4C-B0F1-BCAA7B3A22E8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6B894F-023A-48EA-93C0-89EDF9003901}" type="pres">
      <dgm:prSet presAssocID="{3D088C6A-919F-4D68-8BD1-40833119380C}" presName="space" presStyleCnt="0"/>
      <dgm:spPr/>
    </dgm:pt>
    <dgm:pt modelId="{5E878190-4DA3-41AE-953D-F3B08259D42A}" type="pres">
      <dgm:prSet presAssocID="{BBA870AA-8F45-4EBF-9C0E-A28A6BDBA0CD}" presName="composite" presStyleCnt="0"/>
      <dgm:spPr/>
    </dgm:pt>
    <dgm:pt modelId="{C1B8136C-57B8-433D-8224-84CA9C9000A0}" type="pres">
      <dgm:prSet presAssocID="{BBA870AA-8F45-4EBF-9C0E-A28A6BDBA0CD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BDC23E-26BE-493D-8255-08AE3AA95A78}" type="pres">
      <dgm:prSet presAssocID="{BBA870AA-8F45-4EBF-9C0E-A28A6BDBA0CD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5AF59D-F236-479E-9C42-BB817DCC1283}" type="pres">
      <dgm:prSet presAssocID="{0BEE6003-F8AC-4849-B7E3-2D48FE6E6192}" presName="space" presStyleCnt="0"/>
      <dgm:spPr/>
    </dgm:pt>
    <dgm:pt modelId="{A05B29D5-7B44-4775-AADE-DBF594331E33}" type="pres">
      <dgm:prSet presAssocID="{9CD48606-963C-4CAE-AEAA-789F85730FEE}" presName="composite" presStyleCnt="0"/>
      <dgm:spPr/>
    </dgm:pt>
    <dgm:pt modelId="{6C52C793-8FB8-4DD3-80A7-4EEA32B5EDD2}" type="pres">
      <dgm:prSet presAssocID="{9CD48606-963C-4CAE-AEAA-789F85730FEE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F9784D-336F-482C-98E1-B77BB7624833}" type="pres">
      <dgm:prSet presAssocID="{9CD48606-963C-4CAE-AEAA-789F85730FEE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2121B1B-3458-4FC3-A04C-1A7D2EF6E681}" type="presOf" srcId="{D2EC99AB-CCCA-4993-9DD5-54838D4BC42F}" destId="{B8545DEB-0CD0-45EA-8690-FE1330FBCECB}" srcOrd="0" destOrd="7" presId="urn:microsoft.com/office/officeart/2005/8/layout/hList1"/>
    <dgm:cxn modelId="{6442BD4F-DB50-471E-A171-B28B9546B847}" srcId="{AE023AF9-69CC-4038-8A71-410DAB2AAEE9}" destId="{87618A7B-CA6A-4BA2-8BCA-13FA8A6FBAD0}" srcOrd="0" destOrd="0" parTransId="{F9305EB2-22DC-4FC7-9744-BE70B0CDB432}" sibTransId="{127DF3A5-D949-4B64-AE54-E2E191A4C769}"/>
    <dgm:cxn modelId="{79431958-AE09-4DFE-93E0-D23C04E15FC7}" type="presOf" srcId="{DD323BA6-5937-46CD-80EF-D563B9173E96}" destId="{6462477D-3914-4B6A-9E8D-89EFE450ECE3}" srcOrd="0" destOrd="5" presId="urn:microsoft.com/office/officeart/2005/8/layout/hList1"/>
    <dgm:cxn modelId="{ACAE87F5-618A-4A3A-922C-1DE5E77B3568}" srcId="{AE023AF9-69CC-4038-8A71-410DAB2AAEE9}" destId="{9CD48606-963C-4CAE-AEAA-789F85730FEE}" srcOrd="3" destOrd="0" parTransId="{D44719DA-525B-4A0D-8E98-766496FE3E28}" sibTransId="{DC566398-408A-42E9-818A-63126383F9B1}"/>
    <dgm:cxn modelId="{7543F8B0-DA99-4366-BC75-AA208463B53A}" type="presOf" srcId="{66E1E44F-9E86-473E-9FFA-193074C6F028}" destId="{6462477D-3914-4B6A-9E8D-89EFE450ECE3}" srcOrd="0" destOrd="2" presId="urn:microsoft.com/office/officeart/2005/8/layout/hList1"/>
    <dgm:cxn modelId="{54CD22E4-F85C-4F43-817F-C02A7D196576}" type="presOf" srcId="{5236D8CD-8B4C-4C4C-B0F1-BCAA7B3A22E8}" destId="{358F572F-9119-428D-9E0A-7B5272CE7D0D}" srcOrd="0" destOrd="0" presId="urn:microsoft.com/office/officeart/2005/8/layout/hList1"/>
    <dgm:cxn modelId="{C1D0281E-D7B3-40C0-BBB3-A18BE7CE05C6}" srcId="{AE023AF9-69CC-4038-8A71-410DAB2AAEE9}" destId="{BBA870AA-8F45-4EBF-9C0E-A28A6BDBA0CD}" srcOrd="2" destOrd="0" parTransId="{78E4F3CB-3DD7-4C0C-98D2-5DB396F3D1D9}" sibTransId="{0BEE6003-F8AC-4849-B7E3-2D48FE6E6192}"/>
    <dgm:cxn modelId="{2489E558-9114-4B17-8192-C6608DFC6F36}" srcId="{5236D8CD-8B4C-4C4C-B0F1-BCAA7B3A22E8}" destId="{60CCCC17-AC91-42BF-B691-A0C4E53696D9}" srcOrd="8" destOrd="0" parTransId="{01365C1E-D497-4A64-AAB5-B392687ECFCE}" sibTransId="{0EC8EA02-9D1E-4B5F-8F05-50847AF4B9F9}"/>
    <dgm:cxn modelId="{D45CFF2D-3441-4146-A3FA-6145C6753A3B}" type="presOf" srcId="{6A66E1BF-AA23-4193-9705-15BF174D73D0}" destId="{B8545DEB-0CD0-45EA-8690-FE1330FBCECB}" srcOrd="0" destOrd="5" presId="urn:microsoft.com/office/officeart/2005/8/layout/hList1"/>
    <dgm:cxn modelId="{8DD77FD2-40F3-4D12-A41D-22EEF4D98710}" type="presOf" srcId="{BB9B5343-F1C0-48A4-86C2-791B7611169B}" destId="{3FBDC23E-26BE-493D-8255-08AE3AA95A78}" srcOrd="0" destOrd="0" presId="urn:microsoft.com/office/officeart/2005/8/layout/hList1"/>
    <dgm:cxn modelId="{B31836E4-E7C7-45D2-AE38-6E9872DB5285}" srcId="{87618A7B-CA6A-4BA2-8BCA-13FA8A6FBAD0}" destId="{33BCB738-3327-497A-8394-24E1DF7090AE}" srcOrd="0" destOrd="0" parTransId="{8C510B2B-2951-4722-AC9E-80E7C618B5D4}" sibTransId="{33656F4A-1753-4E63-B561-B68D9429F87C}"/>
    <dgm:cxn modelId="{0B7BAAD8-AC34-4E56-8426-888FEC80A286}" type="presOf" srcId="{AB9F81B5-6F8C-4376-BF3A-F40728E8E318}" destId="{6462477D-3914-4B6A-9E8D-89EFE450ECE3}" srcOrd="0" destOrd="3" presId="urn:microsoft.com/office/officeart/2005/8/layout/hList1"/>
    <dgm:cxn modelId="{D612C8F7-92B7-42EC-9BB3-2162DBC57C1E}" srcId="{5236D8CD-8B4C-4C4C-B0F1-BCAA7B3A22E8}" destId="{7FF20E86-F415-4ECA-B6D7-BDC5E7F9B6E2}" srcOrd="1" destOrd="0" parTransId="{92B58FDC-2AC9-4647-A0CA-3B48645B444E}" sibTransId="{9E46A5B1-4771-40D4-8ED2-64D6FF4F24B4}"/>
    <dgm:cxn modelId="{C9B435A3-B79D-4898-A524-DFEFEDC697C7}" srcId="{5236D8CD-8B4C-4C4C-B0F1-BCAA7B3A22E8}" destId="{9163A857-B08B-4D85-BDDB-4F3E7EE6857A}" srcOrd="3" destOrd="0" parTransId="{071E9F4F-9F47-4711-B168-4A30720BA3C6}" sibTransId="{1F146622-BCAB-4CC1-AD05-836C24FC4F24}"/>
    <dgm:cxn modelId="{6B26BFB5-3621-4F4F-B9AE-87CA0E145B08}" type="presOf" srcId="{3048FFAA-C209-4CA8-9A9F-569184C2E20D}" destId="{3FBDC23E-26BE-493D-8255-08AE3AA95A78}" srcOrd="0" destOrd="2" presId="urn:microsoft.com/office/officeart/2005/8/layout/hList1"/>
    <dgm:cxn modelId="{081DFF92-1439-4376-ABD8-2F7D3AE7ADCA}" type="presOf" srcId="{3B3343DF-95E6-41AA-A7A7-E7B9B3AC8C91}" destId="{3FBDC23E-26BE-493D-8255-08AE3AA95A78}" srcOrd="0" destOrd="3" presId="urn:microsoft.com/office/officeart/2005/8/layout/hList1"/>
    <dgm:cxn modelId="{E6E4E35A-C2BC-4018-A968-F4FF0C7E8107}" srcId="{BBA870AA-8F45-4EBF-9C0E-A28A6BDBA0CD}" destId="{3B3343DF-95E6-41AA-A7A7-E7B9B3AC8C91}" srcOrd="3" destOrd="0" parTransId="{6F0F965B-DAFD-4F65-8FD1-CF06AF4A320D}" sibTransId="{04736107-AD4A-4394-8962-BA9A248C94F6}"/>
    <dgm:cxn modelId="{7B38E461-F218-43A2-B69D-5154C2AD0249}" type="presOf" srcId="{9163A857-B08B-4D85-BDDB-4F3E7EE6857A}" destId="{B8545DEB-0CD0-45EA-8690-FE1330FBCECB}" srcOrd="0" destOrd="3" presId="urn:microsoft.com/office/officeart/2005/8/layout/hList1"/>
    <dgm:cxn modelId="{C7A75BFD-E4B9-485A-86B5-0C4D5627278F}" srcId="{87618A7B-CA6A-4BA2-8BCA-13FA8A6FBAD0}" destId="{A3043A29-950E-46B6-8379-FB08720AA78D}" srcOrd="1" destOrd="0" parTransId="{6AFA617C-390A-48A6-831F-B2260DA658AE}" sibTransId="{00A648A4-FEC7-416D-BECC-AF4F4BA97743}"/>
    <dgm:cxn modelId="{279151A2-CAD0-44EA-A69D-7789A524F551}" srcId="{87618A7B-CA6A-4BA2-8BCA-13FA8A6FBAD0}" destId="{1949B167-C0B0-42D4-8244-C9F4D0257B9B}" srcOrd="4" destOrd="0" parTransId="{AEEC2331-C6F8-45A4-AFE6-EEE26D4B774E}" sibTransId="{EFEA9E2B-29CE-439D-A712-F4044B66BA34}"/>
    <dgm:cxn modelId="{F444E1CE-3C29-4CA2-BAB4-C5856695A2FF}" srcId="{87618A7B-CA6A-4BA2-8BCA-13FA8A6FBAD0}" destId="{AB9F81B5-6F8C-4376-BF3A-F40728E8E318}" srcOrd="3" destOrd="0" parTransId="{73127C6C-89EB-4D00-A059-16DD873A124E}" sibTransId="{13C801B3-3155-4552-AE8B-1EB657533D75}"/>
    <dgm:cxn modelId="{A706D4EC-3B2B-4E84-BF2C-4F3C19EDA5FC}" srcId="{BBA870AA-8F45-4EBF-9C0E-A28A6BDBA0CD}" destId="{3048FFAA-C209-4CA8-9A9F-569184C2E20D}" srcOrd="2" destOrd="0" parTransId="{98AE31A0-4D3D-48F3-BA22-E8D3FBA8F9EF}" sibTransId="{91BCA265-A98F-47FE-A451-35902AEC38AB}"/>
    <dgm:cxn modelId="{90EC35C0-A729-43E8-BD5A-C199EEA526F2}" type="presOf" srcId="{C06675C9-184E-4753-985D-AAA2AC0B50E1}" destId="{B8545DEB-0CD0-45EA-8690-FE1330FBCECB}" srcOrd="0" destOrd="2" presId="urn:microsoft.com/office/officeart/2005/8/layout/hList1"/>
    <dgm:cxn modelId="{79D6ADC3-185B-4696-A108-581741052887}" srcId="{5236D8CD-8B4C-4C4C-B0F1-BCAA7B3A22E8}" destId="{C06675C9-184E-4753-985D-AAA2AC0B50E1}" srcOrd="2" destOrd="0" parTransId="{620D297E-942D-475B-9990-937733DD6E0C}" sibTransId="{A66A0630-D7A5-4B2F-956D-1C764F1C66D7}"/>
    <dgm:cxn modelId="{3E8E8D1A-82E1-46CF-91D1-55186F674AF4}" srcId="{BBA870AA-8F45-4EBF-9C0E-A28A6BDBA0CD}" destId="{BB9B5343-F1C0-48A4-86C2-791B7611169B}" srcOrd="0" destOrd="0" parTransId="{BAE87B44-3CCC-4834-8240-E581CFAE447D}" sibTransId="{26844752-D5C8-47CE-B1D8-563BB7A12102}"/>
    <dgm:cxn modelId="{1329CBE5-A2F3-4663-B8DB-50B55CAD8804}" type="presOf" srcId="{9CD48606-963C-4CAE-AEAA-789F85730FEE}" destId="{6C52C793-8FB8-4DD3-80A7-4EEA32B5EDD2}" srcOrd="0" destOrd="0" presId="urn:microsoft.com/office/officeart/2005/8/layout/hList1"/>
    <dgm:cxn modelId="{6B5BB453-6C69-44EF-8F36-62925B66D4A1}" type="presOf" srcId="{BBA870AA-8F45-4EBF-9C0E-A28A6BDBA0CD}" destId="{C1B8136C-57B8-433D-8224-84CA9C9000A0}" srcOrd="0" destOrd="0" presId="urn:microsoft.com/office/officeart/2005/8/layout/hList1"/>
    <dgm:cxn modelId="{8786ABD1-9535-447C-9ABA-EAC8857CA8CD}" srcId="{87618A7B-CA6A-4BA2-8BCA-13FA8A6FBAD0}" destId="{66E1E44F-9E86-473E-9FFA-193074C6F028}" srcOrd="2" destOrd="0" parTransId="{DF1B6F6E-A17C-4461-B9F4-7C44F5C3F817}" sibTransId="{EA640A83-E199-4CBC-89A4-C7ED86513575}"/>
    <dgm:cxn modelId="{C57FABB8-5904-4693-A189-79A414C41DDB}" type="presOf" srcId="{A3043A29-950E-46B6-8379-FB08720AA78D}" destId="{6462477D-3914-4B6A-9E8D-89EFE450ECE3}" srcOrd="0" destOrd="1" presId="urn:microsoft.com/office/officeart/2005/8/layout/hList1"/>
    <dgm:cxn modelId="{1CB54E32-3306-4AFB-AAE0-7CF19D4394E5}" srcId="{5236D8CD-8B4C-4C4C-B0F1-BCAA7B3A22E8}" destId="{CE521967-8742-4531-8362-91114842E27B}" srcOrd="6" destOrd="0" parTransId="{67726F8E-39B7-4353-B1AE-FDE2ACF88E6E}" sibTransId="{D991BA06-4ACE-4337-B569-E8D779B3DD25}"/>
    <dgm:cxn modelId="{ED240D6A-D1E1-4847-AE2A-9DC344D59F3F}" type="presOf" srcId="{AE023AF9-69CC-4038-8A71-410DAB2AAEE9}" destId="{1FD39F19-1F06-4E76-A661-B915E5346524}" srcOrd="0" destOrd="0" presId="urn:microsoft.com/office/officeart/2005/8/layout/hList1"/>
    <dgm:cxn modelId="{38ED6AFC-419E-44AF-8DF5-F7B2088A6B90}" srcId="{5236D8CD-8B4C-4C4C-B0F1-BCAA7B3A22E8}" destId="{6A66E1BF-AA23-4193-9705-15BF174D73D0}" srcOrd="5" destOrd="0" parTransId="{FF363C6F-80C8-4E2F-9611-4596656DA1BA}" sibTransId="{45E068CD-A184-4767-80FE-6701E245FC51}"/>
    <dgm:cxn modelId="{67169FE0-C71B-4226-967E-4A046127E092}" srcId="{5236D8CD-8B4C-4C4C-B0F1-BCAA7B3A22E8}" destId="{D2EC99AB-CCCA-4993-9DD5-54838D4BC42F}" srcOrd="7" destOrd="0" parTransId="{E4C1F077-3D24-49A2-B6F9-3DE7261FF5DF}" sibTransId="{24A9DF3E-AC5F-40D2-ACB4-3F0B4CC90E20}"/>
    <dgm:cxn modelId="{739AA8EF-AF88-4E8C-9C6E-C66B2C91F1A8}" type="presOf" srcId="{33BCB738-3327-497A-8394-24E1DF7090AE}" destId="{6462477D-3914-4B6A-9E8D-89EFE450ECE3}" srcOrd="0" destOrd="0" presId="urn:microsoft.com/office/officeart/2005/8/layout/hList1"/>
    <dgm:cxn modelId="{0591D373-BB99-4325-8D91-6E8CBE1F86CC}" srcId="{BBA870AA-8F45-4EBF-9C0E-A28A6BDBA0CD}" destId="{4FFE5EA8-C29D-4B53-B12B-26B3359B0D82}" srcOrd="1" destOrd="0" parTransId="{A34F8E0A-FF76-43CD-BFD4-9289288AA6C0}" sibTransId="{ED06D647-6DB4-463B-A886-C1D18A24E726}"/>
    <dgm:cxn modelId="{EE3A1C7F-60B7-41B0-8FB6-BB6622691AFF}" srcId="{5236D8CD-8B4C-4C4C-B0F1-BCAA7B3A22E8}" destId="{140FDF0B-C287-4D88-95A9-47D9EFE69FC7}" srcOrd="4" destOrd="0" parTransId="{4331DB93-E12A-468A-8428-1668924964F7}" sibTransId="{743EA8C4-0DB9-4718-BBC7-2C6CA9868E78}"/>
    <dgm:cxn modelId="{DB4E21F7-8460-43DC-BC7D-5AB1FF5D4C96}" srcId="{87618A7B-CA6A-4BA2-8BCA-13FA8A6FBAD0}" destId="{DD323BA6-5937-46CD-80EF-D563B9173E96}" srcOrd="5" destOrd="0" parTransId="{3260213F-DEC5-4E12-963A-CE4DA77430C4}" sibTransId="{7CCB52A7-ECD4-4F1B-85AC-9A2DEB454081}"/>
    <dgm:cxn modelId="{4EFBC503-6F67-4225-BFC4-A2B3F9A82FA8}" type="presOf" srcId="{476CC18B-229B-4F97-A42C-2BB8F5AF43B0}" destId="{B8545DEB-0CD0-45EA-8690-FE1330FBCECB}" srcOrd="0" destOrd="0" presId="urn:microsoft.com/office/officeart/2005/8/layout/hList1"/>
    <dgm:cxn modelId="{13AD7F43-6D0C-4652-8C30-19B69ACC5E25}" type="presOf" srcId="{4FFE5EA8-C29D-4B53-B12B-26B3359B0D82}" destId="{3FBDC23E-26BE-493D-8255-08AE3AA95A78}" srcOrd="0" destOrd="1" presId="urn:microsoft.com/office/officeart/2005/8/layout/hList1"/>
    <dgm:cxn modelId="{58945A4E-DA06-4E1B-BC17-95F7ED16DEB7}" srcId="{5236D8CD-8B4C-4C4C-B0F1-BCAA7B3A22E8}" destId="{476CC18B-229B-4F97-A42C-2BB8F5AF43B0}" srcOrd="0" destOrd="0" parTransId="{2FE39412-FDB4-477F-8987-0046A8FC8824}" sibTransId="{1D8397BA-E495-46DF-8868-B81135A7ACA1}"/>
    <dgm:cxn modelId="{F2036AC3-ACE5-4482-83D9-D48690D7FDD9}" srcId="{AE023AF9-69CC-4038-8A71-410DAB2AAEE9}" destId="{5236D8CD-8B4C-4C4C-B0F1-BCAA7B3A22E8}" srcOrd="1" destOrd="0" parTransId="{2A61E178-10B7-4E6A-B2AF-43CEA686E778}" sibTransId="{3D088C6A-919F-4D68-8BD1-40833119380C}"/>
    <dgm:cxn modelId="{01AA49FD-7BF0-4FBB-A963-3F061DB0E367}" type="presOf" srcId="{972D746B-8815-49ED-85EC-CBCDEA7F20CE}" destId="{79F9784D-336F-482C-98E1-B77BB7624833}" srcOrd="0" destOrd="0" presId="urn:microsoft.com/office/officeart/2005/8/layout/hList1"/>
    <dgm:cxn modelId="{2CF514F0-1671-42B2-A698-23EA481116F1}" type="presOf" srcId="{CE521967-8742-4531-8362-91114842E27B}" destId="{B8545DEB-0CD0-45EA-8690-FE1330FBCECB}" srcOrd="0" destOrd="6" presId="urn:microsoft.com/office/officeart/2005/8/layout/hList1"/>
    <dgm:cxn modelId="{EAC15D53-4FB2-4313-89CD-A8A3B1B20F59}" type="presOf" srcId="{140FDF0B-C287-4D88-95A9-47D9EFE69FC7}" destId="{B8545DEB-0CD0-45EA-8690-FE1330FBCECB}" srcOrd="0" destOrd="4" presId="urn:microsoft.com/office/officeart/2005/8/layout/hList1"/>
    <dgm:cxn modelId="{E2068F61-9851-43FE-AE62-97014BC75A5A}" srcId="{9CD48606-963C-4CAE-AEAA-789F85730FEE}" destId="{972D746B-8815-49ED-85EC-CBCDEA7F20CE}" srcOrd="0" destOrd="0" parTransId="{9EBF2CFF-5747-4883-AEEB-6AB6F12CCBAA}" sibTransId="{B72B1554-B260-40D1-B500-4FAA125DBC5E}"/>
    <dgm:cxn modelId="{3830E20E-813B-464C-8A48-AFC2EABC99D0}" type="presOf" srcId="{87618A7B-CA6A-4BA2-8BCA-13FA8A6FBAD0}" destId="{A4B5EE4E-E054-4F73-A1D2-D48A6B7ECE8D}" srcOrd="0" destOrd="0" presId="urn:microsoft.com/office/officeart/2005/8/layout/hList1"/>
    <dgm:cxn modelId="{3D1E6E0C-DCD8-4467-ABB4-3C98689DD310}" type="presOf" srcId="{7FF20E86-F415-4ECA-B6D7-BDC5E7F9B6E2}" destId="{B8545DEB-0CD0-45EA-8690-FE1330FBCECB}" srcOrd="0" destOrd="1" presId="urn:microsoft.com/office/officeart/2005/8/layout/hList1"/>
    <dgm:cxn modelId="{0E7AB917-3BF9-494D-81FD-021D6CBB2CE3}" type="presOf" srcId="{60CCCC17-AC91-42BF-B691-A0C4E53696D9}" destId="{B8545DEB-0CD0-45EA-8690-FE1330FBCECB}" srcOrd="0" destOrd="8" presId="urn:microsoft.com/office/officeart/2005/8/layout/hList1"/>
    <dgm:cxn modelId="{87338C7B-8906-49EB-9926-2FCC7E02FE55}" type="presOf" srcId="{1949B167-C0B0-42D4-8244-C9F4D0257B9B}" destId="{6462477D-3914-4B6A-9E8D-89EFE450ECE3}" srcOrd="0" destOrd="4" presId="urn:microsoft.com/office/officeart/2005/8/layout/hList1"/>
    <dgm:cxn modelId="{ADC84321-8C76-4CDA-963E-BE95B60B2495}" type="presParOf" srcId="{1FD39F19-1F06-4E76-A661-B915E5346524}" destId="{E2D88CC2-5F22-4C3C-A1CF-45A3CB6C4F20}" srcOrd="0" destOrd="0" presId="urn:microsoft.com/office/officeart/2005/8/layout/hList1"/>
    <dgm:cxn modelId="{ED485DCA-885A-463B-BFCA-7BC8D6479116}" type="presParOf" srcId="{E2D88CC2-5F22-4C3C-A1CF-45A3CB6C4F20}" destId="{A4B5EE4E-E054-4F73-A1D2-D48A6B7ECE8D}" srcOrd="0" destOrd="0" presId="urn:microsoft.com/office/officeart/2005/8/layout/hList1"/>
    <dgm:cxn modelId="{CF268F0C-3570-4809-9FE9-79D31D0F9019}" type="presParOf" srcId="{E2D88CC2-5F22-4C3C-A1CF-45A3CB6C4F20}" destId="{6462477D-3914-4B6A-9E8D-89EFE450ECE3}" srcOrd="1" destOrd="0" presId="urn:microsoft.com/office/officeart/2005/8/layout/hList1"/>
    <dgm:cxn modelId="{FDDDE3BC-7290-4FA8-A859-8249C9125BFB}" type="presParOf" srcId="{1FD39F19-1F06-4E76-A661-B915E5346524}" destId="{6802EEB0-99A2-4589-924F-B3A0DA3886F1}" srcOrd="1" destOrd="0" presId="urn:microsoft.com/office/officeart/2005/8/layout/hList1"/>
    <dgm:cxn modelId="{91D66BA0-D866-4185-8B83-1E9A66855E3F}" type="presParOf" srcId="{1FD39F19-1F06-4E76-A661-B915E5346524}" destId="{2C72458D-885B-48AB-8C3E-3171DCE7A85B}" srcOrd="2" destOrd="0" presId="urn:microsoft.com/office/officeart/2005/8/layout/hList1"/>
    <dgm:cxn modelId="{DAB5E1B9-4CBB-4896-9CD9-45EFAFC14B2A}" type="presParOf" srcId="{2C72458D-885B-48AB-8C3E-3171DCE7A85B}" destId="{358F572F-9119-428D-9E0A-7B5272CE7D0D}" srcOrd="0" destOrd="0" presId="urn:microsoft.com/office/officeart/2005/8/layout/hList1"/>
    <dgm:cxn modelId="{FD233822-28AA-4A7F-8A39-9A41E0F259B1}" type="presParOf" srcId="{2C72458D-885B-48AB-8C3E-3171DCE7A85B}" destId="{B8545DEB-0CD0-45EA-8690-FE1330FBCECB}" srcOrd="1" destOrd="0" presId="urn:microsoft.com/office/officeart/2005/8/layout/hList1"/>
    <dgm:cxn modelId="{CCFA98C2-B478-462D-B6F9-FD7DF9B94052}" type="presParOf" srcId="{1FD39F19-1F06-4E76-A661-B915E5346524}" destId="{026B894F-023A-48EA-93C0-89EDF9003901}" srcOrd="3" destOrd="0" presId="urn:microsoft.com/office/officeart/2005/8/layout/hList1"/>
    <dgm:cxn modelId="{832671ED-E06F-4A23-95B2-9AFEA8D07A29}" type="presParOf" srcId="{1FD39F19-1F06-4E76-A661-B915E5346524}" destId="{5E878190-4DA3-41AE-953D-F3B08259D42A}" srcOrd="4" destOrd="0" presId="urn:microsoft.com/office/officeart/2005/8/layout/hList1"/>
    <dgm:cxn modelId="{46EF2619-23E2-4246-92D5-6AB9A82AA3E7}" type="presParOf" srcId="{5E878190-4DA3-41AE-953D-F3B08259D42A}" destId="{C1B8136C-57B8-433D-8224-84CA9C9000A0}" srcOrd="0" destOrd="0" presId="urn:microsoft.com/office/officeart/2005/8/layout/hList1"/>
    <dgm:cxn modelId="{F0E8B904-3184-4F4A-97C8-7B6075D592B3}" type="presParOf" srcId="{5E878190-4DA3-41AE-953D-F3B08259D42A}" destId="{3FBDC23E-26BE-493D-8255-08AE3AA95A78}" srcOrd="1" destOrd="0" presId="urn:microsoft.com/office/officeart/2005/8/layout/hList1"/>
    <dgm:cxn modelId="{E97526FB-513B-407A-88EE-673EB0576370}" type="presParOf" srcId="{1FD39F19-1F06-4E76-A661-B915E5346524}" destId="{A25AF59D-F236-479E-9C42-BB817DCC1283}" srcOrd="5" destOrd="0" presId="urn:microsoft.com/office/officeart/2005/8/layout/hList1"/>
    <dgm:cxn modelId="{DC3D87E7-36BC-4431-A1FE-0142DE96E094}" type="presParOf" srcId="{1FD39F19-1F06-4E76-A661-B915E5346524}" destId="{A05B29D5-7B44-4775-AADE-DBF594331E33}" srcOrd="6" destOrd="0" presId="urn:microsoft.com/office/officeart/2005/8/layout/hList1"/>
    <dgm:cxn modelId="{4F79EDA9-AAFB-47E1-84DC-8014D9E0020E}" type="presParOf" srcId="{A05B29D5-7B44-4775-AADE-DBF594331E33}" destId="{6C52C793-8FB8-4DD3-80A7-4EEA32B5EDD2}" srcOrd="0" destOrd="0" presId="urn:microsoft.com/office/officeart/2005/8/layout/hList1"/>
    <dgm:cxn modelId="{D910CB70-0D0B-4D09-8B67-F270C8EE2AAF}" type="presParOf" srcId="{A05B29D5-7B44-4775-AADE-DBF594331E33}" destId="{79F9784D-336F-482C-98E1-B77BB762483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5C6580C-017C-4D62-862F-842C74E0A840}" type="doc">
      <dgm:prSet loTypeId="urn:microsoft.com/office/officeart/2008/layout/HexagonCluster" loCatId="pictur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73129CF-103F-40B2-AA09-B2AC96F2CE84}">
      <dgm:prSet phldrT="[Text]" custT="1"/>
      <dgm:spPr/>
      <dgm:t>
        <a:bodyPr/>
        <a:lstStyle/>
        <a:p>
          <a:r>
            <a:rPr lang="en-US" sz="2000" dirty="0"/>
            <a:t>Ukiah</a:t>
          </a:r>
        </a:p>
      </dgm:t>
    </dgm:pt>
    <dgm:pt modelId="{89BED94A-ECBF-4418-8B00-9608136869F9}" type="parTrans" cxnId="{886EBA89-7F88-4711-9DBC-9DA7508DC10A}">
      <dgm:prSet/>
      <dgm:spPr/>
      <dgm:t>
        <a:bodyPr/>
        <a:lstStyle/>
        <a:p>
          <a:endParaRPr lang="en-US"/>
        </a:p>
      </dgm:t>
    </dgm:pt>
    <dgm:pt modelId="{6CF89964-FD7F-4037-9046-00BB5174D1A2}" type="sibTrans" cxnId="{886EBA89-7F88-4711-9DBC-9DA7508DC10A}">
      <dgm:prSet/>
      <dgm:spPr>
        <a:blipFill rotWithShape="1">
          <a:blip xmlns:r="http://schemas.openxmlformats.org/officeDocument/2006/relationships" r:embed="rId1"/>
          <a:srcRect/>
          <a:stretch>
            <a:fillRect l="-15000" r="-15000"/>
          </a:stretch>
        </a:blipFill>
      </dgm:spPr>
      <dgm:t>
        <a:bodyPr/>
        <a:lstStyle/>
        <a:p>
          <a:endParaRPr lang="en-US" sz="2000"/>
        </a:p>
      </dgm:t>
    </dgm:pt>
    <dgm:pt modelId="{35741B6C-C148-4E8B-BD2C-E2638ED07AF1}">
      <dgm:prSet phldrT="[Text]" custT="1"/>
      <dgm:spPr/>
      <dgm:t>
        <a:bodyPr/>
        <a:lstStyle/>
        <a:p>
          <a:r>
            <a:rPr lang="en-US" sz="2000" dirty="0"/>
            <a:t>Public</a:t>
          </a:r>
        </a:p>
      </dgm:t>
    </dgm:pt>
    <dgm:pt modelId="{DAE2BD57-9FD5-4F09-BEA8-8C766BEFCC99}" type="parTrans" cxnId="{213B6398-6317-40C9-8432-8C2B1D2564B6}">
      <dgm:prSet/>
      <dgm:spPr/>
      <dgm:t>
        <a:bodyPr/>
        <a:lstStyle/>
        <a:p>
          <a:endParaRPr lang="en-US"/>
        </a:p>
      </dgm:t>
    </dgm:pt>
    <dgm:pt modelId="{1A8ABB5F-C336-414B-A9D1-1D68DEA537D2}" type="sibTrans" cxnId="{213B6398-6317-40C9-8432-8C2B1D2564B6}">
      <dgm:prSet/>
      <dgm:spPr>
        <a:blipFill rotWithShape="1">
          <a:blip xmlns:r="http://schemas.openxmlformats.org/officeDocument/2006/relationships" r:embed="rId2"/>
          <a:srcRect/>
          <a:stretch>
            <a:fillRect l="-15000" r="-15000"/>
          </a:stretch>
        </a:blipFill>
      </dgm:spPr>
      <dgm:t>
        <a:bodyPr/>
        <a:lstStyle/>
        <a:p>
          <a:endParaRPr lang="en-US" sz="2000"/>
        </a:p>
      </dgm:t>
    </dgm:pt>
    <dgm:pt modelId="{EBC22DA6-FAED-4FEE-911B-4EAC04D45BF0}">
      <dgm:prSet phldrT="[Text]" custT="1"/>
      <dgm:spPr/>
      <dgm:t>
        <a:bodyPr/>
        <a:lstStyle/>
        <a:p>
          <a:r>
            <a:rPr lang="en-US" sz="1800" dirty="0"/>
            <a:t>SGMA</a:t>
          </a:r>
        </a:p>
      </dgm:t>
    </dgm:pt>
    <dgm:pt modelId="{D1BB5247-60AE-4533-AF59-58149BCEA213}" type="parTrans" cxnId="{6F7F013C-A1E2-4737-A20E-C203E073C20E}">
      <dgm:prSet/>
      <dgm:spPr/>
      <dgm:t>
        <a:bodyPr/>
        <a:lstStyle/>
        <a:p>
          <a:endParaRPr lang="en-US"/>
        </a:p>
      </dgm:t>
    </dgm:pt>
    <dgm:pt modelId="{E1552BA3-4F7A-4C63-99E2-F8E9DA6E8781}" type="sibTrans" cxnId="{6F7F013C-A1E2-4737-A20E-C203E073C20E}">
      <dgm:prSet/>
      <dgm:spPr>
        <a:blipFill rotWithShape="1">
          <a:blip xmlns:r="http://schemas.openxmlformats.org/officeDocument/2006/relationships" r:embed="rId3"/>
          <a:srcRect/>
          <a:stretch>
            <a:fillRect t="-85000" b="-85000"/>
          </a:stretch>
        </a:blipFill>
      </dgm:spPr>
      <dgm:t>
        <a:bodyPr/>
        <a:lstStyle/>
        <a:p>
          <a:endParaRPr lang="en-US"/>
        </a:p>
      </dgm:t>
    </dgm:pt>
    <dgm:pt modelId="{75B6728A-7666-4CB8-AC22-0BBFF094A00E}" type="pres">
      <dgm:prSet presAssocID="{A5C6580C-017C-4D62-862F-842C74E0A840}" presName="Name0" presStyleCnt="0">
        <dgm:presLayoutVars>
          <dgm:chMax val="21"/>
          <dgm:chPref val="21"/>
        </dgm:presLayoutVars>
      </dgm:prSet>
      <dgm:spPr/>
      <dgm:t>
        <a:bodyPr/>
        <a:lstStyle/>
        <a:p>
          <a:endParaRPr lang="en-US"/>
        </a:p>
      </dgm:t>
    </dgm:pt>
    <dgm:pt modelId="{8F823CAF-0CE6-4971-A992-7D7F3EF72BFC}" type="pres">
      <dgm:prSet presAssocID="{E73129CF-103F-40B2-AA09-B2AC96F2CE84}" presName="text1" presStyleCnt="0"/>
      <dgm:spPr/>
    </dgm:pt>
    <dgm:pt modelId="{3CEE81F2-0AE5-45AE-BF72-DFFEACBEAA02}" type="pres">
      <dgm:prSet presAssocID="{E73129CF-103F-40B2-AA09-B2AC96F2CE84}" presName="textRepeatNode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E1BD9E-CC91-4545-B7F2-007E5FB3EEB0}" type="pres">
      <dgm:prSet presAssocID="{E73129CF-103F-40B2-AA09-B2AC96F2CE84}" presName="textaccent1" presStyleCnt="0"/>
      <dgm:spPr/>
    </dgm:pt>
    <dgm:pt modelId="{2FEEB600-3A88-4343-8431-D3F7CC0434D8}" type="pres">
      <dgm:prSet presAssocID="{E73129CF-103F-40B2-AA09-B2AC96F2CE84}" presName="accentRepeatNode" presStyleLbl="solidAlignAcc1" presStyleIdx="0" presStyleCnt="6"/>
      <dgm:spPr/>
    </dgm:pt>
    <dgm:pt modelId="{3F81D195-4EF3-400B-B5E8-D7990916FFF5}" type="pres">
      <dgm:prSet presAssocID="{6CF89964-FD7F-4037-9046-00BB5174D1A2}" presName="image1" presStyleCnt="0"/>
      <dgm:spPr/>
    </dgm:pt>
    <dgm:pt modelId="{68124CD4-02C6-4C2A-816F-1E994A9F1D25}" type="pres">
      <dgm:prSet presAssocID="{6CF89964-FD7F-4037-9046-00BB5174D1A2}" presName="imageRepeatNode" presStyleLbl="alignAcc1" presStyleIdx="0" presStyleCnt="3"/>
      <dgm:spPr/>
      <dgm:t>
        <a:bodyPr/>
        <a:lstStyle/>
        <a:p>
          <a:endParaRPr lang="en-US"/>
        </a:p>
      </dgm:t>
    </dgm:pt>
    <dgm:pt modelId="{B9E956A2-10A8-40EE-A388-896449A04AAC}" type="pres">
      <dgm:prSet presAssocID="{6CF89964-FD7F-4037-9046-00BB5174D1A2}" presName="imageaccent1" presStyleCnt="0"/>
      <dgm:spPr/>
    </dgm:pt>
    <dgm:pt modelId="{24E9825B-19B6-4BB0-9E31-1221D89A6361}" type="pres">
      <dgm:prSet presAssocID="{6CF89964-FD7F-4037-9046-00BB5174D1A2}" presName="accentRepeatNode" presStyleLbl="solidAlignAcc1" presStyleIdx="1" presStyleCnt="6"/>
      <dgm:spPr/>
    </dgm:pt>
    <dgm:pt modelId="{AF800945-8A83-45A3-B9D6-40001B786FAE}" type="pres">
      <dgm:prSet presAssocID="{35741B6C-C148-4E8B-BD2C-E2638ED07AF1}" presName="text2" presStyleCnt="0"/>
      <dgm:spPr/>
    </dgm:pt>
    <dgm:pt modelId="{8095D2DD-C369-4294-A53F-81BCDA395383}" type="pres">
      <dgm:prSet presAssocID="{35741B6C-C148-4E8B-BD2C-E2638ED07AF1}" presName="textRepeatNode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4AA82-1C06-4577-811F-DE86293189F9}" type="pres">
      <dgm:prSet presAssocID="{35741B6C-C148-4E8B-BD2C-E2638ED07AF1}" presName="textaccent2" presStyleCnt="0"/>
      <dgm:spPr/>
    </dgm:pt>
    <dgm:pt modelId="{166DDFA9-81E4-49B4-9B31-3B882E1E9F7E}" type="pres">
      <dgm:prSet presAssocID="{35741B6C-C148-4E8B-BD2C-E2638ED07AF1}" presName="accentRepeatNode" presStyleLbl="solidAlignAcc1" presStyleIdx="2" presStyleCnt="6"/>
      <dgm:spPr/>
    </dgm:pt>
    <dgm:pt modelId="{BBB2F8DF-7DCB-47D0-955D-D827F2C6BD3A}" type="pres">
      <dgm:prSet presAssocID="{1A8ABB5F-C336-414B-A9D1-1D68DEA537D2}" presName="image2" presStyleCnt="0"/>
      <dgm:spPr/>
    </dgm:pt>
    <dgm:pt modelId="{E0354CFD-D9C0-4061-B978-713A76A3E023}" type="pres">
      <dgm:prSet presAssocID="{1A8ABB5F-C336-414B-A9D1-1D68DEA537D2}" presName="imageRepeatNode" presStyleLbl="alignAcc1" presStyleIdx="1" presStyleCnt="3" custLinFactNeighborY="-1143"/>
      <dgm:spPr/>
      <dgm:t>
        <a:bodyPr/>
        <a:lstStyle/>
        <a:p>
          <a:endParaRPr lang="en-US"/>
        </a:p>
      </dgm:t>
    </dgm:pt>
    <dgm:pt modelId="{D5BDE706-15A9-4DFF-ACB9-EB742A8BA82B}" type="pres">
      <dgm:prSet presAssocID="{1A8ABB5F-C336-414B-A9D1-1D68DEA537D2}" presName="imageaccent2" presStyleCnt="0"/>
      <dgm:spPr/>
    </dgm:pt>
    <dgm:pt modelId="{903A9A31-F32A-43C3-975B-F2A82876FD48}" type="pres">
      <dgm:prSet presAssocID="{1A8ABB5F-C336-414B-A9D1-1D68DEA537D2}" presName="accentRepeatNode" presStyleLbl="solidAlignAcc1" presStyleIdx="3" presStyleCnt="6"/>
      <dgm:spPr/>
    </dgm:pt>
    <dgm:pt modelId="{ECB1ABD0-C303-4FB0-A413-AFD9F9987093}" type="pres">
      <dgm:prSet presAssocID="{EBC22DA6-FAED-4FEE-911B-4EAC04D45BF0}" presName="text3" presStyleCnt="0"/>
      <dgm:spPr/>
    </dgm:pt>
    <dgm:pt modelId="{01D9B108-4F5E-403F-A7A4-2612D646CF6A}" type="pres">
      <dgm:prSet presAssocID="{EBC22DA6-FAED-4FEE-911B-4EAC04D45BF0}" presName="textRepeatNode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A28B29-77A3-4CB4-A678-ADC00B9311F4}" type="pres">
      <dgm:prSet presAssocID="{EBC22DA6-FAED-4FEE-911B-4EAC04D45BF0}" presName="textaccent3" presStyleCnt="0"/>
      <dgm:spPr/>
    </dgm:pt>
    <dgm:pt modelId="{4DDC2690-D845-481A-A0D5-CFA558F4164B}" type="pres">
      <dgm:prSet presAssocID="{EBC22DA6-FAED-4FEE-911B-4EAC04D45BF0}" presName="accentRepeatNode" presStyleLbl="solidAlignAcc1" presStyleIdx="4" presStyleCnt="6"/>
      <dgm:spPr/>
    </dgm:pt>
    <dgm:pt modelId="{9D095BFA-B868-4156-B7F5-57F5841533A7}" type="pres">
      <dgm:prSet presAssocID="{E1552BA3-4F7A-4C63-99E2-F8E9DA6E8781}" presName="image3" presStyleCnt="0"/>
      <dgm:spPr/>
    </dgm:pt>
    <dgm:pt modelId="{7F8BF2D4-9B75-49B9-85A8-268482258458}" type="pres">
      <dgm:prSet presAssocID="{E1552BA3-4F7A-4C63-99E2-F8E9DA6E8781}" presName="imageRepeatNode" presStyleLbl="alignAcc1" presStyleIdx="2" presStyleCnt="3"/>
      <dgm:spPr/>
      <dgm:t>
        <a:bodyPr/>
        <a:lstStyle/>
        <a:p>
          <a:endParaRPr lang="en-US"/>
        </a:p>
      </dgm:t>
    </dgm:pt>
    <dgm:pt modelId="{2474FB29-6B09-4009-BAEC-52BBF12DC682}" type="pres">
      <dgm:prSet presAssocID="{E1552BA3-4F7A-4C63-99E2-F8E9DA6E8781}" presName="imageaccent3" presStyleCnt="0"/>
      <dgm:spPr/>
    </dgm:pt>
    <dgm:pt modelId="{1259CADC-D5E3-4437-8A92-AAE6E0D97C2D}" type="pres">
      <dgm:prSet presAssocID="{E1552BA3-4F7A-4C63-99E2-F8E9DA6E8781}" presName="accentRepeatNode" presStyleLbl="solidAlignAcc1" presStyleIdx="5" presStyleCnt="6"/>
      <dgm:spPr/>
    </dgm:pt>
  </dgm:ptLst>
  <dgm:cxnLst>
    <dgm:cxn modelId="{AFDC0919-2A8D-4E85-8E5C-4E6B3E808D99}" type="presOf" srcId="{EBC22DA6-FAED-4FEE-911B-4EAC04D45BF0}" destId="{01D9B108-4F5E-403F-A7A4-2612D646CF6A}" srcOrd="0" destOrd="0" presId="urn:microsoft.com/office/officeart/2008/layout/HexagonCluster"/>
    <dgm:cxn modelId="{213B6398-6317-40C9-8432-8C2B1D2564B6}" srcId="{A5C6580C-017C-4D62-862F-842C74E0A840}" destId="{35741B6C-C148-4E8B-BD2C-E2638ED07AF1}" srcOrd="1" destOrd="0" parTransId="{DAE2BD57-9FD5-4F09-BEA8-8C766BEFCC99}" sibTransId="{1A8ABB5F-C336-414B-A9D1-1D68DEA537D2}"/>
    <dgm:cxn modelId="{5CA30EAD-2D41-40A9-BDEF-EE24DBCE20AB}" type="presOf" srcId="{35741B6C-C148-4E8B-BD2C-E2638ED07AF1}" destId="{8095D2DD-C369-4294-A53F-81BCDA395383}" srcOrd="0" destOrd="0" presId="urn:microsoft.com/office/officeart/2008/layout/HexagonCluster"/>
    <dgm:cxn modelId="{886EBA89-7F88-4711-9DBC-9DA7508DC10A}" srcId="{A5C6580C-017C-4D62-862F-842C74E0A840}" destId="{E73129CF-103F-40B2-AA09-B2AC96F2CE84}" srcOrd="0" destOrd="0" parTransId="{89BED94A-ECBF-4418-8B00-9608136869F9}" sibTransId="{6CF89964-FD7F-4037-9046-00BB5174D1A2}"/>
    <dgm:cxn modelId="{279B3E8B-5047-424B-9A7B-08429B25A4C4}" type="presOf" srcId="{6CF89964-FD7F-4037-9046-00BB5174D1A2}" destId="{68124CD4-02C6-4C2A-816F-1E994A9F1D25}" srcOrd="0" destOrd="0" presId="urn:microsoft.com/office/officeart/2008/layout/HexagonCluster"/>
    <dgm:cxn modelId="{6F7F013C-A1E2-4737-A20E-C203E073C20E}" srcId="{A5C6580C-017C-4D62-862F-842C74E0A840}" destId="{EBC22DA6-FAED-4FEE-911B-4EAC04D45BF0}" srcOrd="2" destOrd="0" parTransId="{D1BB5247-60AE-4533-AF59-58149BCEA213}" sibTransId="{E1552BA3-4F7A-4C63-99E2-F8E9DA6E8781}"/>
    <dgm:cxn modelId="{86B336EF-A415-48C3-B823-34C883B6E368}" type="presOf" srcId="{E1552BA3-4F7A-4C63-99E2-F8E9DA6E8781}" destId="{7F8BF2D4-9B75-49B9-85A8-268482258458}" srcOrd="0" destOrd="0" presId="urn:microsoft.com/office/officeart/2008/layout/HexagonCluster"/>
    <dgm:cxn modelId="{5498A62A-EFEE-4A8F-A5ED-538311F95407}" type="presOf" srcId="{A5C6580C-017C-4D62-862F-842C74E0A840}" destId="{75B6728A-7666-4CB8-AC22-0BBFF094A00E}" srcOrd="0" destOrd="0" presId="urn:microsoft.com/office/officeart/2008/layout/HexagonCluster"/>
    <dgm:cxn modelId="{83896382-8E84-4DCB-BF13-952D7760B8BD}" type="presOf" srcId="{1A8ABB5F-C336-414B-A9D1-1D68DEA537D2}" destId="{E0354CFD-D9C0-4061-B978-713A76A3E023}" srcOrd="0" destOrd="0" presId="urn:microsoft.com/office/officeart/2008/layout/HexagonCluster"/>
    <dgm:cxn modelId="{EA303CF4-96EB-4D8E-A16C-DFFDB110BD45}" type="presOf" srcId="{E73129CF-103F-40B2-AA09-B2AC96F2CE84}" destId="{3CEE81F2-0AE5-45AE-BF72-DFFEACBEAA02}" srcOrd="0" destOrd="0" presId="urn:microsoft.com/office/officeart/2008/layout/HexagonCluster"/>
    <dgm:cxn modelId="{1E8FE6C6-9195-42E1-81CE-A5FF9F74DF85}" type="presParOf" srcId="{75B6728A-7666-4CB8-AC22-0BBFF094A00E}" destId="{8F823CAF-0CE6-4971-A992-7D7F3EF72BFC}" srcOrd="0" destOrd="0" presId="urn:microsoft.com/office/officeart/2008/layout/HexagonCluster"/>
    <dgm:cxn modelId="{5060A311-128B-444F-8843-397FEA1E3C7F}" type="presParOf" srcId="{8F823CAF-0CE6-4971-A992-7D7F3EF72BFC}" destId="{3CEE81F2-0AE5-45AE-BF72-DFFEACBEAA02}" srcOrd="0" destOrd="0" presId="urn:microsoft.com/office/officeart/2008/layout/HexagonCluster"/>
    <dgm:cxn modelId="{370AF8CB-EA29-436C-93EC-3A5E3EBC3E63}" type="presParOf" srcId="{75B6728A-7666-4CB8-AC22-0BBFF094A00E}" destId="{66E1BD9E-CC91-4545-B7F2-007E5FB3EEB0}" srcOrd="1" destOrd="0" presId="urn:microsoft.com/office/officeart/2008/layout/HexagonCluster"/>
    <dgm:cxn modelId="{97E7D142-303E-4E42-B4A5-AB75F037729E}" type="presParOf" srcId="{66E1BD9E-CC91-4545-B7F2-007E5FB3EEB0}" destId="{2FEEB600-3A88-4343-8431-D3F7CC0434D8}" srcOrd="0" destOrd="0" presId="urn:microsoft.com/office/officeart/2008/layout/HexagonCluster"/>
    <dgm:cxn modelId="{802CB505-5C63-4B96-9E40-593F48E473E6}" type="presParOf" srcId="{75B6728A-7666-4CB8-AC22-0BBFF094A00E}" destId="{3F81D195-4EF3-400B-B5E8-D7990916FFF5}" srcOrd="2" destOrd="0" presId="urn:microsoft.com/office/officeart/2008/layout/HexagonCluster"/>
    <dgm:cxn modelId="{CEF4BE63-DD64-45A5-9658-12A2AB06035A}" type="presParOf" srcId="{3F81D195-4EF3-400B-B5E8-D7990916FFF5}" destId="{68124CD4-02C6-4C2A-816F-1E994A9F1D25}" srcOrd="0" destOrd="0" presId="urn:microsoft.com/office/officeart/2008/layout/HexagonCluster"/>
    <dgm:cxn modelId="{B7B8FC46-D194-415A-B6D7-282B8784E2D5}" type="presParOf" srcId="{75B6728A-7666-4CB8-AC22-0BBFF094A00E}" destId="{B9E956A2-10A8-40EE-A388-896449A04AAC}" srcOrd="3" destOrd="0" presId="urn:microsoft.com/office/officeart/2008/layout/HexagonCluster"/>
    <dgm:cxn modelId="{C34DA486-0540-47B3-8B34-C6D38CFF6BFF}" type="presParOf" srcId="{B9E956A2-10A8-40EE-A388-896449A04AAC}" destId="{24E9825B-19B6-4BB0-9E31-1221D89A6361}" srcOrd="0" destOrd="0" presId="urn:microsoft.com/office/officeart/2008/layout/HexagonCluster"/>
    <dgm:cxn modelId="{824803A2-E6F2-4C3B-A3A4-BFA8ACB298B2}" type="presParOf" srcId="{75B6728A-7666-4CB8-AC22-0BBFF094A00E}" destId="{AF800945-8A83-45A3-B9D6-40001B786FAE}" srcOrd="4" destOrd="0" presId="urn:microsoft.com/office/officeart/2008/layout/HexagonCluster"/>
    <dgm:cxn modelId="{8EC0F990-B55C-4D3D-A2B0-B9E1DEBE2A98}" type="presParOf" srcId="{AF800945-8A83-45A3-B9D6-40001B786FAE}" destId="{8095D2DD-C369-4294-A53F-81BCDA395383}" srcOrd="0" destOrd="0" presId="urn:microsoft.com/office/officeart/2008/layout/HexagonCluster"/>
    <dgm:cxn modelId="{6E04ADB4-6279-431D-9840-77BB0D28482B}" type="presParOf" srcId="{75B6728A-7666-4CB8-AC22-0BBFF094A00E}" destId="{E404AA82-1C06-4577-811F-DE86293189F9}" srcOrd="5" destOrd="0" presId="urn:microsoft.com/office/officeart/2008/layout/HexagonCluster"/>
    <dgm:cxn modelId="{CCB07136-BCDB-4B1E-B045-3DC60569C750}" type="presParOf" srcId="{E404AA82-1C06-4577-811F-DE86293189F9}" destId="{166DDFA9-81E4-49B4-9B31-3B882E1E9F7E}" srcOrd="0" destOrd="0" presId="urn:microsoft.com/office/officeart/2008/layout/HexagonCluster"/>
    <dgm:cxn modelId="{3FB338CD-AB5A-4426-82F3-4FFA9C7ADEDF}" type="presParOf" srcId="{75B6728A-7666-4CB8-AC22-0BBFF094A00E}" destId="{BBB2F8DF-7DCB-47D0-955D-D827F2C6BD3A}" srcOrd="6" destOrd="0" presId="urn:microsoft.com/office/officeart/2008/layout/HexagonCluster"/>
    <dgm:cxn modelId="{0989A9AF-7047-4BAD-BD77-2E3973D704CB}" type="presParOf" srcId="{BBB2F8DF-7DCB-47D0-955D-D827F2C6BD3A}" destId="{E0354CFD-D9C0-4061-B978-713A76A3E023}" srcOrd="0" destOrd="0" presId="urn:microsoft.com/office/officeart/2008/layout/HexagonCluster"/>
    <dgm:cxn modelId="{9AE8B989-9E16-42D4-B995-EB251C14A5E0}" type="presParOf" srcId="{75B6728A-7666-4CB8-AC22-0BBFF094A00E}" destId="{D5BDE706-15A9-4DFF-ACB9-EB742A8BA82B}" srcOrd="7" destOrd="0" presId="urn:microsoft.com/office/officeart/2008/layout/HexagonCluster"/>
    <dgm:cxn modelId="{64F7DE28-FCEC-400B-A44D-7728BA240E79}" type="presParOf" srcId="{D5BDE706-15A9-4DFF-ACB9-EB742A8BA82B}" destId="{903A9A31-F32A-43C3-975B-F2A82876FD48}" srcOrd="0" destOrd="0" presId="urn:microsoft.com/office/officeart/2008/layout/HexagonCluster"/>
    <dgm:cxn modelId="{C57A977D-B2AD-4DEA-A6A2-461F6CFA73A2}" type="presParOf" srcId="{75B6728A-7666-4CB8-AC22-0BBFF094A00E}" destId="{ECB1ABD0-C303-4FB0-A413-AFD9F9987093}" srcOrd="8" destOrd="0" presId="urn:microsoft.com/office/officeart/2008/layout/HexagonCluster"/>
    <dgm:cxn modelId="{B0AB7AA5-3870-4C46-BE8A-CDAC0ABFFC4D}" type="presParOf" srcId="{ECB1ABD0-C303-4FB0-A413-AFD9F9987093}" destId="{01D9B108-4F5E-403F-A7A4-2612D646CF6A}" srcOrd="0" destOrd="0" presId="urn:microsoft.com/office/officeart/2008/layout/HexagonCluster"/>
    <dgm:cxn modelId="{D2B6323B-DEE5-4208-8990-7FB5F7CFC8B1}" type="presParOf" srcId="{75B6728A-7666-4CB8-AC22-0BBFF094A00E}" destId="{28A28B29-77A3-4CB4-A678-ADC00B9311F4}" srcOrd="9" destOrd="0" presId="urn:microsoft.com/office/officeart/2008/layout/HexagonCluster"/>
    <dgm:cxn modelId="{E1F6E416-B032-4E3D-8C5F-2EA0A0B3E33F}" type="presParOf" srcId="{28A28B29-77A3-4CB4-A678-ADC00B9311F4}" destId="{4DDC2690-D845-481A-A0D5-CFA558F4164B}" srcOrd="0" destOrd="0" presId="urn:microsoft.com/office/officeart/2008/layout/HexagonCluster"/>
    <dgm:cxn modelId="{F1AC7DD9-8BB1-4A50-89A7-BBAD8D47AF71}" type="presParOf" srcId="{75B6728A-7666-4CB8-AC22-0BBFF094A00E}" destId="{9D095BFA-B868-4156-B7F5-57F5841533A7}" srcOrd="10" destOrd="0" presId="urn:microsoft.com/office/officeart/2008/layout/HexagonCluster"/>
    <dgm:cxn modelId="{1BF656C4-1AB3-4582-9189-394779524590}" type="presParOf" srcId="{9D095BFA-B868-4156-B7F5-57F5841533A7}" destId="{7F8BF2D4-9B75-49B9-85A8-268482258458}" srcOrd="0" destOrd="0" presId="urn:microsoft.com/office/officeart/2008/layout/HexagonCluster"/>
    <dgm:cxn modelId="{097F28F1-07FA-48CA-B23E-E2B8EF29E36F}" type="presParOf" srcId="{75B6728A-7666-4CB8-AC22-0BBFF094A00E}" destId="{2474FB29-6B09-4009-BAEC-52BBF12DC682}" srcOrd="11" destOrd="0" presId="urn:microsoft.com/office/officeart/2008/layout/HexagonCluster"/>
    <dgm:cxn modelId="{1F7E9D12-3BA6-4368-9E15-E02DB36127A0}" type="presParOf" srcId="{2474FB29-6B09-4009-BAEC-52BBF12DC682}" destId="{1259CADC-D5E3-4437-8A92-AAE6E0D97C2D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89DE3E4-28DC-4595-ADAC-4E0EDA1B5A7B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BB9271C-D291-4FD0-A395-2DA20E882B48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dirty="0"/>
            <a:t>UVBGSA Board Meetings</a:t>
          </a:r>
        </a:p>
      </dgm:t>
    </dgm:pt>
    <dgm:pt modelId="{E5AE6FCE-B4AA-4A50-97B6-90C6D0DDB507}" type="parTrans" cxnId="{1C683CA0-89F5-42FE-ACF9-5D7A4C865C29}">
      <dgm:prSet/>
      <dgm:spPr/>
      <dgm:t>
        <a:bodyPr/>
        <a:lstStyle/>
        <a:p>
          <a:endParaRPr lang="en-US"/>
        </a:p>
      </dgm:t>
    </dgm:pt>
    <dgm:pt modelId="{434A0E5E-2106-49AA-8E13-8A3E7C1264BF}" type="sibTrans" cxnId="{1C683CA0-89F5-42FE-ACF9-5D7A4C865C29}">
      <dgm:prSet/>
      <dgm:spPr/>
      <dgm:t>
        <a:bodyPr/>
        <a:lstStyle/>
        <a:p>
          <a:endParaRPr lang="en-US"/>
        </a:p>
      </dgm:t>
    </dgm:pt>
    <dgm:pt modelId="{44939964-9150-48E5-A581-A2096D49D8A8}">
      <dgm:prSet phldrT="[Text]"/>
      <dgm:spPr>
        <a:solidFill>
          <a:schemeClr val="accent6">
            <a:lumMod val="40000"/>
            <a:lumOff val="60000"/>
            <a:alpha val="90000"/>
          </a:schemeClr>
        </a:solidFill>
        <a:ln>
          <a:noFill/>
        </a:ln>
      </dgm:spPr>
      <dgm:t>
        <a:bodyPr/>
        <a:lstStyle/>
        <a:p>
          <a:r>
            <a:rPr lang="en-US" dirty="0">
              <a:solidFill>
                <a:schemeClr val="accent6">
                  <a:lumMod val="50000"/>
                </a:schemeClr>
              </a:solidFill>
            </a:rPr>
            <a:t>12 November 2020</a:t>
          </a:r>
        </a:p>
      </dgm:t>
    </dgm:pt>
    <dgm:pt modelId="{7AFB1785-91B2-4426-9E46-04F4AAFC253B}" type="parTrans" cxnId="{3E1A516E-CD87-4D8D-B354-62ECAE0FE884}">
      <dgm:prSet/>
      <dgm:spPr/>
      <dgm:t>
        <a:bodyPr/>
        <a:lstStyle/>
        <a:p>
          <a:endParaRPr lang="en-US"/>
        </a:p>
      </dgm:t>
    </dgm:pt>
    <dgm:pt modelId="{ADA89D11-8E0D-44F5-B0A5-98A5B0F79F75}" type="sibTrans" cxnId="{3E1A516E-CD87-4D8D-B354-62ECAE0FE884}">
      <dgm:prSet/>
      <dgm:spPr/>
      <dgm:t>
        <a:bodyPr/>
        <a:lstStyle/>
        <a:p>
          <a:endParaRPr lang="en-US"/>
        </a:p>
      </dgm:t>
    </dgm:pt>
    <dgm:pt modelId="{EB751A23-E8DF-4584-BE7B-F6E69ED70485}">
      <dgm:prSet phldrT="[Text]"/>
      <dgm:spPr>
        <a:solidFill>
          <a:schemeClr val="accent6">
            <a:lumMod val="40000"/>
            <a:lumOff val="60000"/>
            <a:alpha val="90000"/>
          </a:schemeClr>
        </a:solidFill>
        <a:ln>
          <a:noFill/>
        </a:ln>
      </dgm:spPr>
      <dgm:t>
        <a:bodyPr/>
        <a:lstStyle/>
        <a:p>
          <a:r>
            <a:rPr lang="en-US" dirty="0">
              <a:solidFill>
                <a:schemeClr val="accent6">
                  <a:lumMod val="50000"/>
                </a:schemeClr>
              </a:solidFill>
            </a:rPr>
            <a:t>14 January 2021</a:t>
          </a:r>
        </a:p>
      </dgm:t>
    </dgm:pt>
    <dgm:pt modelId="{2DCBA9E0-A3C5-4B9B-A38F-36E3CDF863D0}" type="parTrans" cxnId="{D01C2968-0489-4B72-BD6E-91F18CE5144F}">
      <dgm:prSet/>
      <dgm:spPr/>
      <dgm:t>
        <a:bodyPr/>
        <a:lstStyle/>
        <a:p>
          <a:endParaRPr lang="en-US"/>
        </a:p>
      </dgm:t>
    </dgm:pt>
    <dgm:pt modelId="{59518712-5C3E-473F-887E-5FC4D81EE794}" type="sibTrans" cxnId="{D01C2968-0489-4B72-BD6E-91F18CE5144F}">
      <dgm:prSet/>
      <dgm:spPr/>
      <dgm:t>
        <a:bodyPr/>
        <a:lstStyle/>
        <a:p>
          <a:endParaRPr lang="en-US"/>
        </a:p>
      </dgm:t>
    </dgm:pt>
    <dgm:pt modelId="{D18D51E8-5945-431B-8278-788B1199E766}" type="pres">
      <dgm:prSet presAssocID="{989DE3E4-28DC-4595-ADAC-4E0EDA1B5A7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FB83B4A-6D3A-4743-8068-8CF0C375C6B1}" type="pres">
      <dgm:prSet presAssocID="{7BB9271C-D291-4FD0-A395-2DA20E882B48}" presName="root" presStyleCnt="0"/>
      <dgm:spPr/>
    </dgm:pt>
    <dgm:pt modelId="{FC48C620-30D2-4129-A1A4-DB31A10DE2FE}" type="pres">
      <dgm:prSet presAssocID="{7BB9271C-D291-4FD0-A395-2DA20E882B48}" presName="rootComposite" presStyleCnt="0"/>
      <dgm:spPr/>
    </dgm:pt>
    <dgm:pt modelId="{69FEDB76-8ADD-4AEC-8297-80995C983E15}" type="pres">
      <dgm:prSet presAssocID="{7BB9271C-D291-4FD0-A395-2DA20E882B48}" presName="rootText" presStyleLbl="node1" presStyleIdx="0" presStyleCnt="1"/>
      <dgm:spPr/>
      <dgm:t>
        <a:bodyPr/>
        <a:lstStyle/>
        <a:p>
          <a:endParaRPr lang="en-US"/>
        </a:p>
      </dgm:t>
    </dgm:pt>
    <dgm:pt modelId="{7A9E3E4B-970E-45F2-8441-B6E210DD60FD}" type="pres">
      <dgm:prSet presAssocID="{7BB9271C-D291-4FD0-A395-2DA20E882B48}" presName="rootConnector" presStyleLbl="node1" presStyleIdx="0" presStyleCnt="1"/>
      <dgm:spPr/>
      <dgm:t>
        <a:bodyPr/>
        <a:lstStyle/>
        <a:p>
          <a:endParaRPr lang="en-US"/>
        </a:p>
      </dgm:t>
    </dgm:pt>
    <dgm:pt modelId="{B404D962-39C4-4A3C-96CF-380145FA64D5}" type="pres">
      <dgm:prSet presAssocID="{7BB9271C-D291-4FD0-A395-2DA20E882B48}" presName="childShape" presStyleCnt="0"/>
      <dgm:spPr/>
    </dgm:pt>
    <dgm:pt modelId="{D07EEBB3-C888-4397-AB11-B78649CA6EB9}" type="pres">
      <dgm:prSet presAssocID="{7AFB1785-91B2-4426-9E46-04F4AAFC253B}" presName="Name13" presStyleLbl="parChTrans1D2" presStyleIdx="0" presStyleCnt="2"/>
      <dgm:spPr/>
      <dgm:t>
        <a:bodyPr/>
        <a:lstStyle/>
        <a:p>
          <a:endParaRPr lang="en-US"/>
        </a:p>
      </dgm:t>
    </dgm:pt>
    <dgm:pt modelId="{1FDBE5A7-C655-4008-93AE-CC848C651D21}" type="pres">
      <dgm:prSet presAssocID="{44939964-9150-48E5-A581-A2096D49D8A8}" presName="childTex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9BC5F1-FF9F-48B1-A5BA-A1FF5D6C0BE8}" type="pres">
      <dgm:prSet presAssocID="{2DCBA9E0-A3C5-4B9B-A38F-36E3CDF863D0}" presName="Name13" presStyleLbl="parChTrans1D2" presStyleIdx="1" presStyleCnt="2"/>
      <dgm:spPr/>
      <dgm:t>
        <a:bodyPr/>
        <a:lstStyle/>
        <a:p>
          <a:endParaRPr lang="en-US"/>
        </a:p>
      </dgm:t>
    </dgm:pt>
    <dgm:pt modelId="{B3F2E99A-91A2-444D-9A4E-BA00CB93580C}" type="pres">
      <dgm:prSet presAssocID="{EB751A23-E8DF-4584-BE7B-F6E69ED70485}" presName="childTex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5F39204-46EB-4E08-B6E7-F8784444F811}" type="presOf" srcId="{EB751A23-E8DF-4584-BE7B-F6E69ED70485}" destId="{B3F2E99A-91A2-444D-9A4E-BA00CB93580C}" srcOrd="0" destOrd="0" presId="urn:microsoft.com/office/officeart/2005/8/layout/hierarchy3"/>
    <dgm:cxn modelId="{3E1A516E-CD87-4D8D-B354-62ECAE0FE884}" srcId="{7BB9271C-D291-4FD0-A395-2DA20E882B48}" destId="{44939964-9150-48E5-A581-A2096D49D8A8}" srcOrd="0" destOrd="0" parTransId="{7AFB1785-91B2-4426-9E46-04F4AAFC253B}" sibTransId="{ADA89D11-8E0D-44F5-B0A5-98A5B0F79F75}"/>
    <dgm:cxn modelId="{4AC30842-23D4-4416-A04B-88AA94E88EB4}" type="presOf" srcId="{989DE3E4-28DC-4595-ADAC-4E0EDA1B5A7B}" destId="{D18D51E8-5945-431B-8278-788B1199E766}" srcOrd="0" destOrd="0" presId="urn:microsoft.com/office/officeart/2005/8/layout/hierarchy3"/>
    <dgm:cxn modelId="{44AA3E08-DBE8-4C22-B278-FF5ABF70A8DA}" type="presOf" srcId="{7AFB1785-91B2-4426-9E46-04F4AAFC253B}" destId="{D07EEBB3-C888-4397-AB11-B78649CA6EB9}" srcOrd="0" destOrd="0" presId="urn:microsoft.com/office/officeart/2005/8/layout/hierarchy3"/>
    <dgm:cxn modelId="{590DA2F4-0185-4B64-B9AB-ECADC6D29DAC}" type="presOf" srcId="{2DCBA9E0-A3C5-4B9B-A38F-36E3CDF863D0}" destId="{509BC5F1-FF9F-48B1-A5BA-A1FF5D6C0BE8}" srcOrd="0" destOrd="0" presId="urn:microsoft.com/office/officeart/2005/8/layout/hierarchy3"/>
    <dgm:cxn modelId="{D01C2968-0489-4B72-BD6E-91F18CE5144F}" srcId="{7BB9271C-D291-4FD0-A395-2DA20E882B48}" destId="{EB751A23-E8DF-4584-BE7B-F6E69ED70485}" srcOrd="1" destOrd="0" parTransId="{2DCBA9E0-A3C5-4B9B-A38F-36E3CDF863D0}" sibTransId="{59518712-5C3E-473F-887E-5FC4D81EE794}"/>
    <dgm:cxn modelId="{E0BBE124-2458-41ED-B200-BDA86367CCC0}" type="presOf" srcId="{7BB9271C-D291-4FD0-A395-2DA20E882B48}" destId="{69FEDB76-8ADD-4AEC-8297-80995C983E15}" srcOrd="0" destOrd="0" presId="urn:microsoft.com/office/officeart/2005/8/layout/hierarchy3"/>
    <dgm:cxn modelId="{1C683CA0-89F5-42FE-ACF9-5D7A4C865C29}" srcId="{989DE3E4-28DC-4595-ADAC-4E0EDA1B5A7B}" destId="{7BB9271C-D291-4FD0-A395-2DA20E882B48}" srcOrd="0" destOrd="0" parTransId="{E5AE6FCE-B4AA-4A50-97B6-90C6D0DDB507}" sibTransId="{434A0E5E-2106-49AA-8E13-8A3E7C1264BF}"/>
    <dgm:cxn modelId="{C99F5149-B5D3-4D6E-B110-048C78FD67DD}" type="presOf" srcId="{44939964-9150-48E5-A581-A2096D49D8A8}" destId="{1FDBE5A7-C655-4008-93AE-CC848C651D21}" srcOrd="0" destOrd="0" presId="urn:microsoft.com/office/officeart/2005/8/layout/hierarchy3"/>
    <dgm:cxn modelId="{2694CD40-CC94-449F-945A-F22B454BA0ED}" type="presOf" srcId="{7BB9271C-D291-4FD0-A395-2DA20E882B48}" destId="{7A9E3E4B-970E-45F2-8441-B6E210DD60FD}" srcOrd="1" destOrd="0" presId="urn:microsoft.com/office/officeart/2005/8/layout/hierarchy3"/>
    <dgm:cxn modelId="{06E87A7B-ED0F-43DA-BA44-10B508440630}" type="presParOf" srcId="{D18D51E8-5945-431B-8278-788B1199E766}" destId="{FFB83B4A-6D3A-4743-8068-8CF0C375C6B1}" srcOrd="0" destOrd="0" presId="urn:microsoft.com/office/officeart/2005/8/layout/hierarchy3"/>
    <dgm:cxn modelId="{4359E79A-8C04-4A0A-A1DD-DAD2072BA5CD}" type="presParOf" srcId="{FFB83B4A-6D3A-4743-8068-8CF0C375C6B1}" destId="{FC48C620-30D2-4129-A1A4-DB31A10DE2FE}" srcOrd="0" destOrd="0" presId="urn:microsoft.com/office/officeart/2005/8/layout/hierarchy3"/>
    <dgm:cxn modelId="{5EDADA52-4477-4AC1-81D9-581288F1E298}" type="presParOf" srcId="{FC48C620-30D2-4129-A1A4-DB31A10DE2FE}" destId="{69FEDB76-8ADD-4AEC-8297-80995C983E15}" srcOrd="0" destOrd="0" presId="urn:microsoft.com/office/officeart/2005/8/layout/hierarchy3"/>
    <dgm:cxn modelId="{CD898FC6-7069-4E26-BCCD-39D9089916FC}" type="presParOf" srcId="{FC48C620-30D2-4129-A1A4-DB31A10DE2FE}" destId="{7A9E3E4B-970E-45F2-8441-B6E210DD60FD}" srcOrd="1" destOrd="0" presId="urn:microsoft.com/office/officeart/2005/8/layout/hierarchy3"/>
    <dgm:cxn modelId="{10CE25E0-508A-4BFF-95E9-50C9E4264C17}" type="presParOf" srcId="{FFB83B4A-6D3A-4743-8068-8CF0C375C6B1}" destId="{B404D962-39C4-4A3C-96CF-380145FA64D5}" srcOrd="1" destOrd="0" presId="urn:microsoft.com/office/officeart/2005/8/layout/hierarchy3"/>
    <dgm:cxn modelId="{1DB6B56D-9321-494D-ABB4-B31065227195}" type="presParOf" srcId="{B404D962-39C4-4A3C-96CF-380145FA64D5}" destId="{D07EEBB3-C888-4397-AB11-B78649CA6EB9}" srcOrd="0" destOrd="0" presId="urn:microsoft.com/office/officeart/2005/8/layout/hierarchy3"/>
    <dgm:cxn modelId="{FD6558F3-BE37-4623-9D09-78FE50993CA4}" type="presParOf" srcId="{B404D962-39C4-4A3C-96CF-380145FA64D5}" destId="{1FDBE5A7-C655-4008-93AE-CC848C651D21}" srcOrd="1" destOrd="0" presId="urn:microsoft.com/office/officeart/2005/8/layout/hierarchy3"/>
    <dgm:cxn modelId="{BF701417-630B-4C62-9F6B-4C4536E096A1}" type="presParOf" srcId="{B404D962-39C4-4A3C-96CF-380145FA64D5}" destId="{509BC5F1-FF9F-48B1-A5BA-A1FF5D6C0BE8}" srcOrd="2" destOrd="0" presId="urn:microsoft.com/office/officeart/2005/8/layout/hierarchy3"/>
    <dgm:cxn modelId="{7D0B3A6A-FA87-4AE0-B7D8-CEB07E8EA9CD}" type="presParOf" srcId="{B404D962-39C4-4A3C-96CF-380145FA64D5}" destId="{B3F2E99A-91A2-444D-9A4E-BA00CB93580C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89DE3E4-28DC-4595-ADAC-4E0EDA1B5A7B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BB9271C-D291-4FD0-A395-2DA20E882B48}">
      <dgm:prSet phldrT="[Text]"/>
      <dgm:spPr>
        <a:solidFill>
          <a:schemeClr val="bg2">
            <a:lumMod val="25000"/>
          </a:schemeClr>
        </a:solidFill>
      </dgm:spPr>
      <dgm:t>
        <a:bodyPr/>
        <a:lstStyle/>
        <a:p>
          <a:r>
            <a:rPr lang="en-US" dirty="0"/>
            <a:t>TAC Meetings</a:t>
          </a:r>
        </a:p>
      </dgm:t>
    </dgm:pt>
    <dgm:pt modelId="{E5AE6FCE-B4AA-4A50-97B6-90C6D0DDB507}" type="parTrans" cxnId="{1C683CA0-89F5-42FE-ACF9-5D7A4C865C29}">
      <dgm:prSet/>
      <dgm:spPr/>
      <dgm:t>
        <a:bodyPr/>
        <a:lstStyle/>
        <a:p>
          <a:endParaRPr lang="en-US"/>
        </a:p>
      </dgm:t>
    </dgm:pt>
    <dgm:pt modelId="{434A0E5E-2106-49AA-8E13-8A3E7C1264BF}" type="sibTrans" cxnId="{1C683CA0-89F5-42FE-ACF9-5D7A4C865C29}">
      <dgm:prSet/>
      <dgm:spPr/>
      <dgm:t>
        <a:bodyPr/>
        <a:lstStyle/>
        <a:p>
          <a:endParaRPr lang="en-US"/>
        </a:p>
      </dgm:t>
    </dgm:pt>
    <dgm:pt modelId="{44939964-9150-48E5-A581-A2096D49D8A8}">
      <dgm:prSet phldrT="[Text]"/>
      <dgm:spPr>
        <a:solidFill>
          <a:schemeClr val="bg2">
            <a:lumMod val="75000"/>
            <a:alpha val="90000"/>
          </a:schemeClr>
        </a:solidFill>
        <a:ln>
          <a:noFill/>
        </a:ln>
      </dgm:spPr>
      <dgm:t>
        <a:bodyPr/>
        <a:lstStyle/>
        <a:p>
          <a:r>
            <a:rPr lang="en-US" dirty="0">
              <a:solidFill>
                <a:schemeClr val="bg2">
                  <a:lumMod val="10000"/>
                </a:schemeClr>
              </a:solidFill>
            </a:rPr>
            <a:t>12 November 2020</a:t>
          </a:r>
        </a:p>
      </dgm:t>
    </dgm:pt>
    <dgm:pt modelId="{7AFB1785-91B2-4426-9E46-04F4AAFC253B}" type="parTrans" cxnId="{3E1A516E-CD87-4D8D-B354-62ECAE0FE884}">
      <dgm:prSet/>
      <dgm:spPr/>
      <dgm:t>
        <a:bodyPr/>
        <a:lstStyle/>
        <a:p>
          <a:endParaRPr lang="en-US"/>
        </a:p>
      </dgm:t>
    </dgm:pt>
    <dgm:pt modelId="{ADA89D11-8E0D-44F5-B0A5-98A5B0F79F75}" type="sibTrans" cxnId="{3E1A516E-CD87-4D8D-B354-62ECAE0FE884}">
      <dgm:prSet/>
      <dgm:spPr/>
      <dgm:t>
        <a:bodyPr/>
        <a:lstStyle/>
        <a:p>
          <a:endParaRPr lang="en-US"/>
        </a:p>
      </dgm:t>
    </dgm:pt>
    <dgm:pt modelId="{EB751A23-E8DF-4584-BE7B-F6E69ED70485}">
      <dgm:prSet phldrT="[Text]"/>
      <dgm:spPr>
        <a:solidFill>
          <a:schemeClr val="bg2">
            <a:lumMod val="75000"/>
            <a:alpha val="90000"/>
          </a:schemeClr>
        </a:solidFill>
        <a:ln>
          <a:noFill/>
        </a:ln>
      </dgm:spPr>
      <dgm:t>
        <a:bodyPr/>
        <a:lstStyle/>
        <a:p>
          <a:r>
            <a:rPr lang="en-US">
              <a:solidFill>
                <a:schemeClr val="bg2">
                  <a:lumMod val="10000"/>
                </a:schemeClr>
              </a:solidFill>
            </a:rPr>
            <a:t>14 January 2021</a:t>
          </a:r>
        </a:p>
      </dgm:t>
    </dgm:pt>
    <dgm:pt modelId="{2DCBA9E0-A3C5-4B9B-A38F-36E3CDF863D0}" type="parTrans" cxnId="{D01C2968-0489-4B72-BD6E-91F18CE5144F}">
      <dgm:prSet/>
      <dgm:spPr/>
      <dgm:t>
        <a:bodyPr/>
        <a:lstStyle/>
        <a:p>
          <a:endParaRPr lang="en-US"/>
        </a:p>
      </dgm:t>
    </dgm:pt>
    <dgm:pt modelId="{59518712-5C3E-473F-887E-5FC4D81EE794}" type="sibTrans" cxnId="{D01C2968-0489-4B72-BD6E-91F18CE5144F}">
      <dgm:prSet/>
      <dgm:spPr/>
      <dgm:t>
        <a:bodyPr/>
        <a:lstStyle/>
        <a:p>
          <a:endParaRPr lang="en-US"/>
        </a:p>
      </dgm:t>
    </dgm:pt>
    <dgm:pt modelId="{7E6D1FB7-7214-48A4-8AE5-6CCD4C688216}">
      <dgm:prSet phldrT="[Text]"/>
      <dgm:spPr>
        <a:solidFill>
          <a:schemeClr val="bg2">
            <a:lumMod val="75000"/>
            <a:alpha val="90000"/>
          </a:schemeClr>
        </a:solidFill>
        <a:ln>
          <a:noFill/>
        </a:ln>
      </dgm:spPr>
      <dgm:t>
        <a:bodyPr/>
        <a:lstStyle/>
        <a:p>
          <a:r>
            <a:rPr lang="en-US" dirty="0">
              <a:solidFill>
                <a:schemeClr val="bg2">
                  <a:lumMod val="10000"/>
                </a:schemeClr>
              </a:solidFill>
            </a:rPr>
            <a:t>14 October 2020</a:t>
          </a:r>
        </a:p>
      </dgm:t>
    </dgm:pt>
    <dgm:pt modelId="{2BDDC306-C2AC-4430-9F46-98B5AD6D6367}" type="parTrans" cxnId="{8047AECB-479C-41AD-9A4F-7B5588CCBE6A}">
      <dgm:prSet/>
      <dgm:spPr/>
      <dgm:t>
        <a:bodyPr/>
        <a:lstStyle/>
        <a:p>
          <a:endParaRPr lang="en-US"/>
        </a:p>
      </dgm:t>
    </dgm:pt>
    <dgm:pt modelId="{D6C8D022-80D6-4A1C-809D-1646994568FA}" type="sibTrans" cxnId="{8047AECB-479C-41AD-9A4F-7B5588CCBE6A}">
      <dgm:prSet/>
      <dgm:spPr/>
      <dgm:t>
        <a:bodyPr/>
        <a:lstStyle/>
        <a:p>
          <a:endParaRPr lang="en-US"/>
        </a:p>
      </dgm:t>
    </dgm:pt>
    <dgm:pt modelId="{D18D51E8-5945-431B-8278-788B1199E766}" type="pres">
      <dgm:prSet presAssocID="{989DE3E4-28DC-4595-ADAC-4E0EDA1B5A7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FB83B4A-6D3A-4743-8068-8CF0C375C6B1}" type="pres">
      <dgm:prSet presAssocID="{7BB9271C-D291-4FD0-A395-2DA20E882B48}" presName="root" presStyleCnt="0"/>
      <dgm:spPr/>
    </dgm:pt>
    <dgm:pt modelId="{FC48C620-30D2-4129-A1A4-DB31A10DE2FE}" type="pres">
      <dgm:prSet presAssocID="{7BB9271C-D291-4FD0-A395-2DA20E882B48}" presName="rootComposite" presStyleCnt="0"/>
      <dgm:spPr/>
    </dgm:pt>
    <dgm:pt modelId="{69FEDB76-8ADD-4AEC-8297-80995C983E15}" type="pres">
      <dgm:prSet presAssocID="{7BB9271C-D291-4FD0-A395-2DA20E882B48}" presName="rootText" presStyleLbl="node1" presStyleIdx="0" presStyleCnt="1"/>
      <dgm:spPr/>
      <dgm:t>
        <a:bodyPr/>
        <a:lstStyle/>
        <a:p>
          <a:endParaRPr lang="en-US"/>
        </a:p>
      </dgm:t>
    </dgm:pt>
    <dgm:pt modelId="{7A9E3E4B-970E-45F2-8441-B6E210DD60FD}" type="pres">
      <dgm:prSet presAssocID="{7BB9271C-D291-4FD0-A395-2DA20E882B48}" presName="rootConnector" presStyleLbl="node1" presStyleIdx="0" presStyleCnt="1"/>
      <dgm:spPr/>
      <dgm:t>
        <a:bodyPr/>
        <a:lstStyle/>
        <a:p>
          <a:endParaRPr lang="en-US"/>
        </a:p>
      </dgm:t>
    </dgm:pt>
    <dgm:pt modelId="{B404D962-39C4-4A3C-96CF-380145FA64D5}" type="pres">
      <dgm:prSet presAssocID="{7BB9271C-D291-4FD0-A395-2DA20E882B48}" presName="childShape" presStyleCnt="0"/>
      <dgm:spPr/>
    </dgm:pt>
    <dgm:pt modelId="{3F59FF41-6427-4C9B-BBFB-3972DBE4BE5E}" type="pres">
      <dgm:prSet presAssocID="{2BDDC306-C2AC-4430-9F46-98B5AD6D6367}" presName="Name13" presStyleLbl="parChTrans1D2" presStyleIdx="0" presStyleCnt="3"/>
      <dgm:spPr/>
      <dgm:t>
        <a:bodyPr/>
        <a:lstStyle/>
        <a:p>
          <a:endParaRPr lang="en-US"/>
        </a:p>
      </dgm:t>
    </dgm:pt>
    <dgm:pt modelId="{13F7F3D2-0EC8-4C4A-BA57-17714D345397}" type="pres">
      <dgm:prSet presAssocID="{7E6D1FB7-7214-48A4-8AE5-6CCD4C688216}" presName="childText" presStyleLbl="bgAcc1" presStyleIdx="0" presStyleCnt="3" custScaleX="1640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7EEBB3-C888-4397-AB11-B78649CA6EB9}" type="pres">
      <dgm:prSet presAssocID="{7AFB1785-91B2-4426-9E46-04F4AAFC253B}" presName="Name13" presStyleLbl="parChTrans1D2" presStyleIdx="1" presStyleCnt="3"/>
      <dgm:spPr/>
      <dgm:t>
        <a:bodyPr/>
        <a:lstStyle/>
        <a:p>
          <a:endParaRPr lang="en-US"/>
        </a:p>
      </dgm:t>
    </dgm:pt>
    <dgm:pt modelId="{1FDBE5A7-C655-4008-93AE-CC848C651D21}" type="pres">
      <dgm:prSet presAssocID="{44939964-9150-48E5-A581-A2096D49D8A8}" presName="childText" presStyleLbl="bgAcc1" presStyleIdx="1" presStyleCnt="3" custScaleX="1640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9BC5F1-FF9F-48B1-A5BA-A1FF5D6C0BE8}" type="pres">
      <dgm:prSet presAssocID="{2DCBA9E0-A3C5-4B9B-A38F-36E3CDF863D0}" presName="Name13" presStyleLbl="parChTrans1D2" presStyleIdx="2" presStyleCnt="3"/>
      <dgm:spPr/>
      <dgm:t>
        <a:bodyPr/>
        <a:lstStyle/>
        <a:p>
          <a:endParaRPr lang="en-US"/>
        </a:p>
      </dgm:t>
    </dgm:pt>
    <dgm:pt modelId="{B3F2E99A-91A2-444D-9A4E-BA00CB93580C}" type="pres">
      <dgm:prSet presAssocID="{EB751A23-E8DF-4584-BE7B-F6E69ED70485}" presName="childText" presStyleLbl="bgAcc1" presStyleIdx="2" presStyleCnt="3" custScaleX="1640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5F39204-46EB-4E08-B6E7-F8784444F811}" type="presOf" srcId="{EB751A23-E8DF-4584-BE7B-F6E69ED70485}" destId="{B3F2E99A-91A2-444D-9A4E-BA00CB93580C}" srcOrd="0" destOrd="0" presId="urn:microsoft.com/office/officeart/2005/8/layout/hierarchy3"/>
    <dgm:cxn modelId="{E0BBE124-2458-41ED-B200-BDA86367CCC0}" type="presOf" srcId="{7BB9271C-D291-4FD0-A395-2DA20E882B48}" destId="{69FEDB76-8ADD-4AEC-8297-80995C983E15}" srcOrd="0" destOrd="0" presId="urn:microsoft.com/office/officeart/2005/8/layout/hierarchy3"/>
    <dgm:cxn modelId="{C99F5149-B5D3-4D6E-B110-048C78FD67DD}" type="presOf" srcId="{44939964-9150-48E5-A581-A2096D49D8A8}" destId="{1FDBE5A7-C655-4008-93AE-CC848C651D21}" srcOrd="0" destOrd="0" presId="urn:microsoft.com/office/officeart/2005/8/layout/hierarchy3"/>
    <dgm:cxn modelId="{1C683CA0-89F5-42FE-ACF9-5D7A4C865C29}" srcId="{989DE3E4-28DC-4595-ADAC-4E0EDA1B5A7B}" destId="{7BB9271C-D291-4FD0-A395-2DA20E882B48}" srcOrd="0" destOrd="0" parTransId="{E5AE6FCE-B4AA-4A50-97B6-90C6D0DDB507}" sibTransId="{434A0E5E-2106-49AA-8E13-8A3E7C1264BF}"/>
    <dgm:cxn modelId="{D01C2968-0489-4B72-BD6E-91F18CE5144F}" srcId="{7BB9271C-D291-4FD0-A395-2DA20E882B48}" destId="{EB751A23-E8DF-4584-BE7B-F6E69ED70485}" srcOrd="2" destOrd="0" parTransId="{2DCBA9E0-A3C5-4B9B-A38F-36E3CDF863D0}" sibTransId="{59518712-5C3E-473F-887E-5FC4D81EE794}"/>
    <dgm:cxn modelId="{8047AECB-479C-41AD-9A4F-7B5588CCBE6A}" srcId="{7BB9271C-D291-4FD0-A395-2DA20E882B48}" destId="{7E6D1FB7-7214-48A4-8AE5-6CCD4C688216}" srcOrd="0" destOrd="0" parTransId="{2BDDC306-C2AC-4430-9F46-98B5AD6D6367}" sibTransId="{D6C8D022-80D6-4A1C-809D-1646994568FA}"/>
    <dgm:cxn modelId="{44AA3E08-DBE8-4C22-B278-FF5ABF70A8DA}" type="presOf" srcId="{7AFB1785-91B2-4426-9E46-04F4AAFC253B}" destId="{D07EEBB3-C888-4397-AB11-B78649CA6EB9}" srcOrd="0" destOrd="0" presId="urn:microsoft.com/office/officeart/2005/8/layout/hierarchy3"/>
    <dgm:cxn modelId="{4AC30842-23D4-4416-A04B-88AA94E88EB4}" type="presOf" srcId="{989DE3E4-28DC-4595-ADAC-4E0EDA1B5A7B}" destId="{D18D51E8-5945-431B-8278-788B1199E766}" srcOrd="0" destOrd="0" presId="urn:microsoft.com/office/officeart/2005/8/layout/hierarchy3"/>
    <dgm:cxn modelId="{2694CD40-CC94-449F-945A-F22B454BA0ED}" type="presOf" srcId="{7BB9271C-D291-4FD0-A395-2DA20E882B48}" destId="{7A9E3E4B-970E-45F2-8441-B6E210DD60FD}" srcOrd="1" destOrd="0" presId="urn:microsoft.com/office/officeart/2005/8/layout/hierarchy3"/>
    <dgm:cxn modelId="{3E1A516E-CD87-4D8D-B354-62ECAE0FE884}" srcId="{7BB9271C-D291-4FD0-A395-2DA20E882B48}" destId="{44939964-9150-48E5-A581-A2096D49D8A8}" srcOrd="1" destOrd="0" parTransId="{7AFB1785-91B2-4426-9E46-04F4AAFC253B}" sibTransId="{ADA89D11-8E0D-44F5-B0A5-98A5B0F79F75}"/>
    <dgm:cxn modelId="{590DA2F4-0185-4B64-B9AB-ECADC6D29DAC}" type="presOf" srcId="{2DCBA9E0-A3C5-4B9B-A38F-36E3CDF863D0}" destId="{509BC5F1-FF9F-48B1-A5BA-A1FF5D6C0BE8}" srcOrd="0" destOrd="0" presId="urn:microsoft.com/office/officeart/2005/8/layout/hierarchy3"/>
    <dgm:cxn modelId="{610FCBD4-313E-46C8-AF0D-EBE9D3981247}" type="presOf" srcId="{7E6D1FB7-7214-48A4-8AE5-6CCD4C688216}" destId="{13F7F3D2-0EC8-4C4A-BA57-17714D345397}" srcOrd="0" destOrd="0" presId="urn:microsoft.com/office/officeart/2005/8/layout/hierarchy3"/>
    <dgm:cxn modelId="{90634574-E4F0-4387-91D2-5D9702CF4222}" type="presOf" srcId="{2BDDC306-C2AC-4430-9F46-98B5AD6D6367}" destId="{3F59FF41-6427-4C9B-BBFB-3972DBE4BE5E}" srcOrd="0" destOrd="0" presId="urn:microsoft.com/office/officeart/2005/8/layout/hierarchy3"/>
    <dgm:cxn modelId="{06E87A7B-ED0F-43DA-BA44-10B508440630}" type="presParOf" srcId="{D18D51E8-5945-431B-8278-788B1199E766}" destId="{FFB83B4A-6D3A-4743-8068-8CF0C375C6B1}" srcOrd="0" destOrd="0" presId="urn:microsoft.com/office/officeart/2005/8/layout/hierarchy3"/>
    <dgm:cxn modelId="{4359E79A-8C04-4A0A-A1DD-DAD2072BA5CD}" type="presParOf" srcId="{FFB83B4A-6D3A-4743-8068-8CF0C375C6B1}" destId="{FC48C620-30D2-4129-A1A4-DB31A10DE2FE}" srcOrd="0" destOrd="0" presId="urn:microsoft.com/office/officeart/2005/8/layout/hierarchy3"/>
    <dgm:cxn modelId="{5EDADA52-4477-4AC1-81D9-581288F1E298}" type="presParOf" srcId="{FC48C620-30D2-4129-A1A4-DB31A10DE2FE}" destId="{69FEDB76-8ADD-4AEC-8297-80995C983E15}" srcOrd="0" destOrd="0" presId="urn:microsoft.com/office/officeart/2005/8/layout/hierarchy3"/>
    <dgm:cxn modelId="{CD898FC6-7069-4E26-BCCD-39D9089916FC}" type="presParOf" srcId="{FC48C620-30D2-4129-A1A4-DB31A10DE2FE}" destId="{7A9E3E4B-970E-45F2-8441-B6E210DD60FD}" srcOrd="1" destOrd="0" presId="urn:microsoft.com/office/officeart/2005/8/layout/hierarchy3"/>
    <dgm:cxn modelId="{10CE25E0-508A-4BFF-95E9-50C9E4264C17}" type="presParOf" srcId="{FFB83B4A-6D3A-4743-8068-8CF0C375C6B1}" destId="{B404D962-39C4-4A3C-96CF-380145FA64D5}" srcOrd="1" destOrd="0" presId="urn:microsoft.com/office/officeart/2005/8/layout/hierarchy3"/>
    <dgm:cxn modelId="{581F5469-C298-48DF-B7B8-02E2AB7456F9}" type="presParOf" srcId="{B404D962-39C4-4A3C-96CF-380145FA64D5}" destId="{3F59FF41-6427-4C9B-BBFB-3972DBE4BE5E}" srcOrd="0" destOrd="0" presId="urn:microsoft.com/office/officeart/2005/8/layout/hierarchy3"/>
    <dgm:cxn modelId="{3D014C00-6A7F-4E99-ACFB-8ACF6B57E656}" type="presParOf" srcId="{B404D962-39C4-4A3C-96CF-380145FA64D5}" destId="{13F7F3D2-0EC8-4C4A-BA57-17714D345397}" srcOrd="1" destOrd="0" presId="urn:microsoft.com/office/officeart/2005/8/layout/hierarchy3"/>
    <dgm:cxn modelId="{1DB6B56D-9321-494D-ABB4-B31065227195}" type="presParOf" srcId="{B404D962-39C4-4A3C-96CF-380145FA64D5}" destId="{D07EEBB3-C888-4397-AB11-B78649CA6EB9}" srcOrd="2" destOrd="0" presId="urn:microsoft.com/office/officeart/2005/8/layout/hierarchy3"/>
    <dgm:cxn modelId="{FD6558F3-BE37-4623-9D09-78FE50993CA4}" type="presParOf" srcId="{B404D962-39C4-4A3C-96CF-380145FA64D5}" destId="{1FDBE5A7-C655-4008-93AE-CC848C651D21}" srcOrd="3" destOrd="0" presId="urn:microsoft.com/office/officeart/2005/8/layout/hierarchy3"/>
    <dgm:cxn modelId="{BF701417-630B-4C62-9F6B-4C4536E096A1}" type="presParOf" srcId="{B404D962-39C4-4A3C-96CF-380145FA64D5}" destId="{509BC5F1-FF9F-48B1-A5BA-A1FF5D6C0BE8}" srcOrd="4" destOrd="0" presId="urn:microsoft.com/office/officeart/2005/8/layout/hierarchy3"/>
    <dgm:cxn modelId="{7D0B3A6A-FA87-4AE0-B7D8-CEB07E8EA9CD}" type="presParOf" srcId="{B404D962-39C4-4A3C-96CF-380145FA64D5}" destId="{B3F2E99A-91A2-444D-9A4E-BA00CB93580C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89DE3E4-28DC-4595-ADAC-4E0EDA1B5A7B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BB9271C-D291-4FD0-A395-2DA20E882B48}">
      <dgm:prSet phldrT="[Text]"/>
      <dgm:spPr>
        <a:solidFill>
          <a:schemeClr val="tx1">
            <a:lumMod val="50000"/>
          </a:schemeClr>
        </a:solidFill>
      </dgm:spPr>
      <dgm:t>
        <a:bodyPr/>
        <a:lstStyle/>
        <a:p>
          <a:r>
            <a:rPr lang="en-US" dirty="0"/>
            <a:t>Community Meetings</a:t>
          </a:r>
        </a:p>
      </dgm:t>
    </dgm:pt>
    <dgm:pt modelId="{E5AE6FCE-B4AA-4A50-97B6-90C6D0DDB507}" type="parTrans" cxnId="{1C683CA0-89F5-42FE-ACF9-5D7A4C865C29}">
      <dgm:prSet/>
      <dgm:spPr/>
      <dgm:t>
        <a:bodyPr/>
        <a:lstStyle/>
        <a:p>
          <a:endParaRPr lang="en-US"/>
        </a:p>
      </dgm:t>
    </dgm:pt>
    <dgm:pt modelId="{434A0E5E-2106-49AA-8E13-8A3E7C1264BF}" type="sibTrans" cxnId="{1C683CA0-89F5-42FE-ACF9-5D7A4C865C29}">
      <dgm:prSet/>
      <dgm:spPr/>
      <dgm:t>
        <a:bodyPr/>
        <a:lstStyle/>
        <a:p>
          <a:endParaRPr lang="en-US"/>
        </a:p>
      </dgm:t>
    </dgm:pt>
    <dgm:pt modelId="{44939964-9150-48E5-A581-A2096D49D8A8}">
      <dgm:prSet phldrT="[Text]" custT="1"/>
      <dgm:spPr>
        <a:solidFill>
          <a:schemeClr val="tx1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r>
            <a:rPr lang="en-US" sz="1800" dirty="0">
              <a:solidFill>
                <a:schemeClr val="tx1"/>
              </a:solidFill>
            </a:rPr>
            <a:t>Dec-Feb (TBD)</a:t>
          </a:r>
        </a:p>
      </dgm:t>
    </dgm:pt>
    <dgm:pt modelId="{7AFB1785-91B2-4426-9E46-04F4AAFC253B}" type="parTrans" cxnId="{3E1A516E-CD87-4D8D-B354-62ECAE0FE884}">
      <dgm:prSet/>
      <dgm:spPr/>
      <dgm:t>
        <a:bodyPr/>
        <a:lstStyle/>
        <a:p>
          <a:endParaRPr lang="en-US"/>
        </a:p>
      </dgm:t>
    </dgm:pt>
    <dgm:pt modelId="{ADA89D11-8E0D-44F5-B0A5-98A5B0F79F75}" type="sibTrans" cxnId="{3E1A516E-CD87-4D8D-B354-62ECAE0FE884}">
      <dgm:prSet/>
      <dgm:spPr/>
      <dgm:t>
        <a:bodyPr/>
        <a:lstStyle/>
        <a:p>
          <a:endParaRPr lang="en-US"/>
        </a:p>
      </dgm:t>
    </dgm:pt>
    <dgm:pt modelId="{EB751A23-E8DF-4584-BE7B-F6E69ED70485}">
      <dgm:prSet phldrT="[Text]" custT="1"/>
      <dgm:spPr>
        <a:solidFill>
          <a:schemeClr val="tx1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r>
            <a:rPr lang="en-US" sz="1800" dirty="0">
              <a:solidFill>
                <a:schemeClr val="tx1"/>
              </a:solidFill>
            </a:rPr>
            <a:t> After March 2021 (TBD)</a:t>
          </a:r>
        </a:p>
      </dgm:t>
    </dgm:pt>
    <dgm:pt modelId="{2DCBA9E0-A3C5-4B9B-A38F-36E3CDF863D0}" type="parTrans" cxnId="{D01C2968-0489-4B72-BD6E-91F18CE5144F}">
      <dgm:prSet/>
      <dgm:spPr/>
      <dgm:t>
        <a:bodyPr/>
        <a:lstStyle/>
        <a:p>
          <a:endParaRPr lang="en-US"/>
        </a:p>
      </dgm:t>
    </dgm:pt>
    <dgm:pt modelId="{59518712-5C3E-473F-887E-5FC4D81EE794}" type="sibTrans" cxnId="{D01C2968-0489-4B72-BD6E-91F18CE5144F}">
      <dgm:prSet/>
      <dgm:spPr/>
      <dgm:t>
        <a:bodyPr/>
        <a:lstStyle/>
        <a:p>
          <a:endParaRPr lang="en-US"/>
        </a:p>
      </dgm:t>
    </dgm:pt>
    <dgm:pt modelId="{B650B07B-8E11-4DAC-B507-67D6DE1129AF}">
      <dgm:prSet phldrT="[Text]" custT="1"/>
      <dgm:spPr>
        <a:solidFill>
          <a:schemeClr val="tx1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r>
            <a:rPr lang="en-US" sz="1800" dirty="0">
              <a:solidFill>
                <a:schemeClr val="tx1"/>
              </a:solidFill>
            </a:rPr>
            <a:t>Possible Additional Meeting after June</a:t>
          </a:r>
        </a:p>
      </dgm:t>
    </dgm:pt>
    <dgm:pt modelId="{3ACD007B-B16E-4643-BDD1-C4943E596ABD}" type="parTrans" cxnId="{3A371F20-E6CF-44F6-8D9F-D003623CC4B5}">
      <dgm:prSet/>
      <dgm:spPr/>
      <dgm:t>
        <a:bodyPr/>
        <a:lstStyle/>
        <a:p>
          <a:endParaRPr lang="en-US"/>
        </a:p>
      </dgm:t>
    </dgm:pt>
    <dgm:pt modelId="{42AE3D34-3062-4133-868E-4E2FD46C8DFE}" type="sibTrans" cxnId="{3A371F20-E6CF-44F6-8D9F-D003623CC4B5}">
      <dgm:prSet/>
      <dgm:spPr/>
      <dgm:t>
        <a:bodyPr/>
        <a:lstStyle/>
        <a:p>
          <a:endParaRPr lang="en-US"/>
        </a:p>
      </dgm:t>
    </dgm:pt>
    <dgm:pt modelId="{D18D51E8-5945-431B-8278-788B1199E766}" type="pres">
      <dgm:prSet presAssocID="{989DE3E4-28DC-4595-ADAC-4E0EDA1B5A7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FB83B4A-6D3A-4743-8068-8CF0C375C6B1}" type="pres">
      <dgm:prSet presAssocID="{7BB9271C-D291-4FD0-A395-2DA20E882B48}" presName="root" presStyleCnt="0"/>
      <dgm:spPr/>
    </dgm:pt>
    <dgm:pt modelId="{FC48C620-30D2-4129-A1A4-DB31A10DE2FE}" type="pres">
      <dgm:prSet presAssocID="{7BB9271C-D291-4FD0-A395-2DA20E882B48}" presName="rootComposite" presStyleCnt="0"/>
      <dgm:spPr/>
    </dgm:pt>
    <dgm:pt modelId="{69FEDB76-8ADD-4AEC-8297-80995C983E15}" type="pres">
      <dgm:prSet presAssocID="{7BB9271C-D291-4FD0-A395-2DA20E882B48}" presName="rootText" presStyleLbl="node1" presStyleIdx="0" presStyleCnt="1" custScaleX="116643"/>
      <dgm:spPr/>
      <dgm:t>
        <a:bodyPr/>
        <a:lstStyle/>
        <a:p>
          <a:endParaRPr lang="en-US"/>
        </a:p>
      </dgm:t>
    </dgm:pt>
    <dgm:pt modelId="{7A9E3E4B-970E-45F2-8441-B6E210DD60FD}" type="pres">
      <dgm:prSet presAssocID="{7BB9271C-D291-4FD0-A395-2DA20E882B48}" presName="rootConnector" presStyleLbl="node1" presStyleIdx="0" presStyleCnt="1"/>
      <dgm:spPr/>
      <dgm:t>
        <a:bodyPr/>
        <a:lstStyle/>
        <a:p>
          <a:endParaRPr lang="en-US"/>
        </a:p>
      </dgm:t>
    </dgm:pt>
    <dgm:pt modelId="{B404D962-39C4-4A3C-96CF-380145FA64D5}" type="pres">
      <dgm:prSet presAssocID="{7BB9271C-D291-4FD0-A395-2DA20E882B48}" presName="childShape" presStyleCnt="0"/>
      <dgm:spPr/>
    </dgm:pt>
    <dgm:pt modelId="{D07EEBB3-C888-4397-AB11-B78649CA6EB9}" type="pres">
      <dgm:prSet presAssocID="{7AFB1785-91B2-4426-9E46-04F4AAFC253B}" presName="Name13" presStyleLbl="parChTrans1D2" presStyleIdx="0" presStyleCnt="3"/>
      <dgm:spPr/>
      <dgm:t>
        <a:bodyPr/>
        <a:lstStyle/>
        <a:p>
          <a:endParaRPr lang="en-US"/>
        </a:p>
      </dgm:t>
    </dgm:pt>
    <dgm:pt modelId="{1FDBE5A7-C655-4008-93AE-CC848C651D21}" type="pres">
      <dgm:prSet presAssocID="{44939964-9150-48E5-A581-A2096D49D8A8}" presName="childText" presStyleLbl="bgAcc1" presStyleIdx="0" presStyleCnt="3" custScaleX="1166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9BC5F1-FF9F-48B1-A5BA-A1FF5D6C0BE8}" type="pres">
      <dgm:prSet presAssocID="{2DCBA9E0-A3C5-4B9B-A38F-36E3CDF863D0}" presName="Name13" presStyleLbl="parChTrans1D2" presStyleIdx="1" presStyleCnt="3"/>
      <dgm:spPr/>
      <dgm:t>
        <a:bodyPr/>
        <a:lstStyle/>
        <a:p>
          <a:endParaRPr lang="en-US"/>
        </a:p>
      </dgm:t>
    </dgm:pt>
    <dgm:pt modelId="{B3F2E99A-91A2-444D-9A4E-BA00CB93580C}" type="pres">
      <dgm:prSet presAssocID="{EB751A23-E8DF-4584-BE7B-F6E69ED70485}" presName="childText" presStyleLbl="bgAcc1" presStyleIdx="1" presStyleCnt="3" custScaleX="1166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73B3D8-EBCD-4D56-AF57-04BC67080112}" type="pres">
      <dgm:prSet presAssocID="{3ACD007B-B16E-4643-BDD1-C4943E596ABD}" presName="Name13" presStyleLbl="parChTrans1D2" presStyleIdx="2" presStyleCnt="3"/>
      <dgm:spPr/>
      <dgm:t>
        <a:bodyPr/>
        <a:lstStyle/>
        <a:p>
          <a:endParaRPr lang="en-US"/>
        </a:p>
      </dgm:t>
    </dgm:pt>
    <dgm:pt modelId="{616593D1-085C-485A-ADCE-11F0B93F284D}" type="pres">
      <dgm:prSet presAssocID="{B650B07B-8E11-4DAC-B507-67D6DE1129AF}" presName="childText" presStyleLbl="bgAcc1" presStyleIdx="2" presStyleCnt="3" custScaleX="1166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5F39204-46EB-4E08-B6E7-F8784444F811}" type="presOf" srcId="{EB751A23-E8DF-4584-BE7B-F6E69ED70485}" destId="{B3F2E99A-91A2-444D-9A4E-BA00CB93580C}" srcOrd="0" destOrd="0" presId="urn:microsoft.com/office/officeart/2005/8/layout/hierarchy3"/>
    <dgm:cxn modelId="{E0BBE124-2458-41ED-B200-BDA86367CCC0}" type="presOf" srcId="{7BB9271C-D291-4FD0-A395-2DA20E882B48}" destId="{69FEDB76-8ADD-4AEC-8297-80995C983E15}" srcOrd="0" destOrd="0" presId="urn:microsoft.com/office/officeart/2005/8/layout/hierarchy3"/>
    <dgm:cxn modelId="{C99F5149-B5D3-4D6E-B110-048C78FD67DD}" type="presOf" srcId="{44939964-9150-48E5-A581-A2096D49D8A8}" destId="{1FDBE5A7-C655-4008-93AE-CC848C651D21}" srcOrd="0" destOrd="0" presId="urn:microsoft.com/office/officeart/2005/8/layout/hierarchy3"/>
    <dgm:cxn modelId="{1C683CA0-89F5-42FE-ACF9-5D7A4C865C29}" srcId="{989DE3E4-28DC-4595-ADAC-4E0EDA1B5A7B}" destId="{7BB9271C-D291-4FD0-A395-2DA20E882B48}" srcOrd="0" destOrd="0" parTransId="{E5AE6FCE-B4AA-4A50-97B6-90C6D0DDB507}" sibTransId="{434A0E5E-2106-49AA-8E13-8A3E7C1264BF}"/>
    <dgm:cxn modelId="{D01C2968-0489-4B72-BD6E-91F18CE5144F}" srcId="{7BB9271C-D291-4FD0-A395-2DA20E882B48}" destId="{EB751A23-E8DF-4584-BE7B-F6E69ED70485}" srcOrd="1" destOrd="0" parTransId="{2DCBA9E0-A3C5-4B9B-A38F-36E3CDF863D0}" sibTransId="{59518712-5C3E-473F-887E-5FC4D81EE794}"/>
    <dgm:cxn modelId="{44AA3E08-DBE8-4C22-B278-FF5ABF70A8DA}" type="presOf" srcId="{7AFB1785-91B2-4426-9E46-04F4AAFC253B}" destId="{D07EEBB3-C888-4397-AB11-B78649CA6EB9}" srcOrd="0" destOrd="0" presId="urn:microsoft.com/office/officeart/2005/8/layout/hierarchy3"/>
    <dgm:cxn modelId="{4B72F811-4B6B-4948-A054-4E0B0E3F4973}" type="presOf" srcId="{B650B07B-8E11-4DAC-B507-67D6DE1129AF}" destId="{616593D1-085C-485A-ADCE-11F0B93F284D}" srcOrd="0" destOrd="0" presId="urn:microsoft.com/office/officeart/2005/8/layout/hierarchy3"/>
    <dgm:cxn modelId="{4AC30842-23D4-4416-A04B-88AA94E88EB4}" type="presOf" srcId="{989DE3E4-28DC-4595-ADAC-4E0EDA1B5A7B}" destId="{D18D51E8-5945-431B-8278-788B1199E766}" srcOrd="0" destOrd="0" presId="urn:microsoft.com/office/officeart/2005/8/layout/hierarchy3"/>
    <dgm:cxn modelId="{3A371F20-E6CF-44F6-8D9F-D003623CC4B5}" srcId="{7BB9271C-D291-4FD0-A395-2DA20E882B48}" destId="{B650B07B-8E11-4DAC-B507-67D6DE1129AF}" srcOrd="2" destOrd="0" parTransId="{3ACD007B-B16E-4643-BDD1-C4943E596ABD}" sibTransId="{42AE3D34-3062-4133-868E-4E2FD46C8DFE}"/>
    <dgm:cxn modelId="{2694CD40-CC94-449F-945A-F22B454BA0ED}" type="presOf" srcId="{7BB9271C-D291-4FD0-A395-2DA20E882B48}" destId="{7A9E3E4B-970E-45F2-8441-B6E210DD60FD}" srcOrd="1" destOrd="0" presId="urn:microsoft.com/office/officeart/2005/8/layout/hierarchy3"/>
    <dgm:cxn modelId="{3E1A516E-CD87-4D8D-B354-62ECAE0FE884}" srcId="{7BB9271C-D291-4FD0-A395-2DA20E882B48}" destId="{44939964-9150-48E5-A581-A2096D49D8A8}" srcOrd="0" destOrd="0" parTransId="{7AFB1785-91B2-4426-9E46-04F4AAFC253B}" sibTransId="{ADA89D11-8E0D-44F5-B0A5-98A5B0F79F75}"/>
    <dgm:cxn modelId="{590DA2F4-0185-4B64-B9AB-ECADC6D29DAC}" type="presOf" srcId="{2DCBA9E0-A3C5-4B9B-A38F-36E3CDF863D0}" destId="{509BC5F1-FF9F-48B1-A5BA-A1FF5D6C0BE8}" srcOrd="0" destOrd="0" presId="urn:microsoft.com/office/officeart/2005/8/layout/hierarchy3"/>
    <dgm:cxn modelId="{5F9EB560-005A-4E28-901B-4FECEE212D59}" type="presOf" srcId="{3ACD007B-B16E-4643-BDD1-C4943E596ABD}" destId="{8273B3D8-EBCD-4D56-AF57-04BC67080112}" srcOrd="0" destOrd="0" presId="urn:microsoft.com/office/officeart/2005/8/layout/hierarchy3"/>
    <dgm:cxn modelId="{06E87A7B-ED0F-43DA-BA44-10B508440630}" type="presParOf" srcId="{D18D51E8-5945-431B-8278-788B1199E766}" destId="{FFB83B4A-6D3A-4743-8068-8CF0C375C6B1}" srcOrd="0" destOrd="0" presId="urn:microsoft.com/office/officeart/2005/8/layout/hierarchy3"/>
    <dgm:cxn modelId="{4359E79A-8C04-4A0A-A1DD-DAD2072BA5CD}" type="presParOf" srcId="{FFB83B4A-6D3A-4743-8068-8CF0C375C6B1}" destId="{FC48C620-30D2-4129-A1A4-DB31A10DE2FE}" srcOrd="0" destOrd="0" presId="urn:microsoft.com/office/officeart/2005/8/layout/hierarchy3"/>
    <dgm:cxn modelId="{5EDADA52-4477-4AC1-81D9-581288F1E298}" type="presParOf" srcId="{FC48C620-30D2-4129-A1A4-DB31A10DE2FE}" destId="{69FEDB76-8ADD-4AEC-8297-80995C983E15}" srcOrd="0" destOrd="0" presId="urn:microsoft.com/office/officeart/2005/8/layout/hierarchy3"/>
    <dgm:cxn modelId="{CD898FC6-7069-4E26-BCCD-39D9089916FC}" type="presParOf" srcId="{FC48C620-30D2-4129-A1A4-DB31A10DE2FE}" destId="{7A9E3E4B-970E-45F2-8441-B6E210DD60FD}" srcOrd="1" destOrd="0" presId="urn:microsoft.com/office/officeart/2005/8/layout/hierarchy3"/>
    <dgm:cxn modelId="{10CE25E0-508A-4BFF-95E9-50C9E4264C17}" type="presParOf" srcId="{FFB83B4A-6D3A-4743-8068-8CF0C375C6B1}" destId="{B404D962-39C4-4A3C-96CF-380145FA64D5}" srcOrd="1" destOrd="0" presId="urn:microsoft.com/office/officeart/2005/8/layout/hierarchy3"/>
    <dgm:cxn modelId="{1DB6B56D-9321-494D-ABB4-B31065227195}" type="presParOf" srcId="{B404D962-39C4-4A3C-96CF-380145FA64D5}" destId="{D07EEBB3-C888-4397-AB11-B78649CA6EB9}" srcOrd="0" destOrd="0" presId="urn:microsoft.com/office/officeart/2005/8/layout/hierarchy3"/>
    <dgm:cxn modelId="{FD6558F3-BE37-4623-9D09-78FE50993CA4}" type="presParOf" srcId="{B404D962-39C4-4A3C-96CF-380145FA64D5}" destId="{1FDBE5A7-C655-4008-93AE-CC848C651D21}" srcOrd="1" destOrd="0" presId="urn:microsoft.com/office/officeart/2005/8/layout/hierarchy3"/>
    <dgm:cxn modelId="{BF701417-630B-4C62-9F6B-4C4536E096A1}" type="presParOf" srcId="{B404D962-39C4-4A3C-96CF-380145FA64D5}" destId="{509BC5F1-FF9F-48B1-A5BA-A1FF5D6C0BE8}" srcOrd="2" destOrd="0" presId="urn:microsoft.com/office/officeart/2005/8/layout/hierarchy3"/>
    <dgm:cxn modelId="{7D0B3A6A-FA87-4AE0-B7D8-CEB07E8EA9CD}" type="presParOf" srcId="{B404D962-39C4-4A3C-96CF-380145FA64D5}" destId="{B3F2E99A-91A2-444D-9A4E-BA00CB93580C}" srcOrd="3" destOrd="0" presId="urn:microsoft.com/office/officeart/2005/8/layout/hierarchy3"/>
    <dgm:cxn modelId="{BA2D7D77-5147-4423-B1F0-49325C403F0F}" type="presParOf" srcId="{B404D962-39C4-4A3C-96CF-380145FA64D5}" destId="{8273B3D8-EBCD-4D56-AF57-04BC67080112}" srcOrd="4" destOrd="0" presId="urn:microsoft.com/office/officeart/2005/8/layout/hierarchy3"/>
    <dgm:cxn modelId="{3B34DC33-253D-4024-9E42-550D7B12FD6C}" type="presParOf" srcId="{B404D962-39C4-4A3C-96CF-380145FA64D5}" destId="{616593D1-085C-485A-ADCE-11F0B93F284D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89DE3E4-28DC-4595-ADAC-4E0EDA1B5A7B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BB9271C-D291-4FD0-A395-2DA20E882B48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/>
            <a:t>Working Group Meetings</a:t>
          </a:r>
        </a:p>
      </dgm:t>
    </dgm:pt>
    <dgm:pt modelId="{E5AE6FCE-B4AA-4A50-97B6-90C6D0DDB507}" type="parTrans" cxnId="{1C683CA0-89F5-42FE-ACF9-5D7A4C865C29}">
      <dgm:prSet/>
      <dgm:spPr/>
      <dgm:t>
        <a:bodyPr/>
        <a:lstStyle/>
        <a:p>
          <a:endParaRPr lang="en-US"/>
        </a:p>
      </dgm:t>
    </dgm:pt>
    <dgm:pt modelId="{434A0E5E-2106-49AA-8E13-8A3E7C1264BF}" type="sibTrans" cxnId="{1C683CA0-89F5-42FE-ACF9-5D7A4C865C29}">
      <dgm:prSet/>
      <dgm:spPr/>
      <dgm:t>
        <a:bodyPr/>
        <a:lstStyle/>
        <a:p>
          <a:endParaRPr lang="en-US"/>
        </a:p>
      </dgm:t>
    </dgm:pt>
    <dgm:pt modelId="{44939964-9150-48E5-A581-A2096D49D8A8}">
      <dgm:prSet phldrT="[Text]"/>
      <dgm:spPr>
        <a:solidFill>
          <a:srgbClr val="F7ABAB">
            <a:alpha val="89804"/>
          </a:srgbClr>
        </a:solidFill>
        <a:ln>
          <a:noFill/>
        </a:ln>
      </dgm:spPr>
      <dgm:t>
        <a:bodyPr/>
        <a:lstStyle/>
        <a:p>
          <a:r>
            <a:rPr lang="en-US" dirty="0">
              <a:solidFill>
                <a:srgbClr val="C00000"/>
              </a:solidFill>
            </a:rPr>
            <a:t>SW/GW Interaction</a:t>
          </a:r>
        </a:p>
      </dgm:t>
    </dgm:pt>
    <dgm:pt modelId="{7AFB1785-91B2-4426-9E46-04F4AAFC253B}" type="parTrans" cxnId="{3E1A516E-CD87-4D8D-B354-62ECAE0FE884}">
      <dgm:prSet/>
      <dgm:spPr/>
      <dgm:t>
        <a:bodyPr/>
        <a:lstStyle/>
        <a:p>
          <a:endParaRPr lang="en-US"/>
        </a:p>
      </dgm:t>
    </dgm:pt>
    <dgm:pt modelId="{ADA89D11-8E0D-44F5-B0A5-98A5B0F79F75}" type="sibTrans" cxnId="{3E1A516E-CD87-4D8D-B354-62ECAE0FE884}">
      <dgm:prSet/>
      <dgm:spPr/>
      <dgm:t>
        <a:bodyPr/>
        <a:lstStyle/>
        <a:p>
          <a:endParaRPr lang="en-US"/>
        </a:p>
      </dgm:t>
    </dgm:pt>
    <dgm:pt modelId="{EB751A23-E8DF-4584-BE7B-F6E69ED70485}">
      <dgm:prSet phldrT="[Text]"/>
      <dgm:spPr>
        <a:solidFill>
          <a:srgbClr val="F7ABAB">
            <a:alpha val="89804"/>
          </a:srgbClr>
        </a:solidFill>
        <a:ln>
          <a:noFill/>
        </a:ln>
      </dgm:spPr>
      <dgm:t>
        <a:bodyPr/>
        <a:lstStyle/>
        <a:p>
          <a:r>
            <a:rPr lang="en-US" dirty="0">
              <a:solidFill>
                <a:srgbClr val="C00000"/>
              </a:solidFill>
            </a:rPr>
            <a:t>PVP Operations</a:t>
          </a:r>
        </a:p>
      </dgm:t>
    </dgm:pt>
    <dgm:pt modelId="{2DCBA9E0-A3C5-4B9B-A38F-36E3CDF863D0}" type="parTrans" cxnId="{D01C2968-0489-4B72-BD6E-91F18CE5144F}">
      <dgm:prSet/>
      <dgm:spPr/>
      <dgm:t>
        <a:bodyPr/>
        <a:lstStyle/>
        <a:p>
          <a:endParaRPr lang="en-US"/>
        </a:p>
      </dgm:t>
    </dgm:pt>
    <dgm:pt modelId="{59518712-5C3E-473F-887E-5FC4D81EE794}" type="sibTrans" cxnId="{D01C2968-0489-4B72-BD6E-91F18CE5144F}">
      <dgm:prSet/>
      <dgm:spPr/>
      <dgm:t>
        <a:bodyPr/>
        <a:lstStyle/>
        <a:p>
          <a:endParaRPr lang="en-US"/>
        </a:p>
      </dgm:t>
    </dgm:pt>
    <dgm:pt modelId="{80F28F38-0583-42C3-82E6-1B2A64082F24}">
      <dgm:prSet custT="1"/>
      <dgm:spPr>
        <a:solidFill>
          <a:srgbClr val="F7ABAB">
            <a:alpha val="89804"/>
          </a:srgbClr>
        </a:solidFill>
        <a:ln w="25400" cap="flat" cmpd="sng" algn="ctr">
          <a:noFill/>
          <a:prstDash val="solid"/>
        </a:ln>
        <a:effectLst/>
      </dgm:spPr>
      <dgm:t>
        <a:bodyPr spcFirstLastPara="0" vert="horz" wrap="square" lIns="47625" tIns="31750" rIns="47625" bIns="31750" numCol="1" spcCol="1270" anchor="ctr" anchorCtr="0"/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C00000"/>
              </a:solidFill>
              <a:latin typeface="Arial"/>
              <a:ea typeface="+mn-ea"/>
              <a:cs typeface="+mn-cs"/>
            </a:rPr>
            <a:t>Ag representatives (Farm Bureau)</a:t>
          </a:r>
        </a:p>
      </dgm:t>
    </dgm:pt>
    <dgm:pt modelId="{28D9AE7D-43DD-4D55-A055-880CC0EE4EFF}" type="parTrans" cxnId="{2A4198B4-77BC-425A-B0F2-59F36FE3D4DB}">
      <dgm:prSet/>
      <dgm:spPr/>
      <dgm:t>
        <a:bodyPr/>
        <a:lstStyle/>
        <a:p>
          <a:endParaRPr lang="en-US"/>
        </a:p>
      </dgm:t>
    </dgm:pt>
    <dgm:pt modelId="{F96282A1-5D4B-462A-A141-5E987D7A7F32}" type="sibTrans" cxnId="{2A4198B4-77BC-425A-B0F2-59F36FE3D4DB}">
      <dgm:prSet/>
      <dgm:spPr/>
      <dgm:t>
        <a:bodyPr/>
        <a:lstStyle/>
        <a:p>
          <a:endParaRPr lang="en-US"/>
        </a:p>
      </dgm:t>
    </dgm:pt>
    <dgm:pt modelId="{1D94F4F3-9E7C-48AE-AB8B-1C4844CCE6B5}">
      <dgm:prSet/>
      <dgm:spPr>
        <a:solidFill>
          <a:srgbClr val="F7ABAB">
            <a:alpha val="89804"/>
          </a:srgbClr>
        </a:solidFill>
        <a:ln w="25400" cap="flat" cmpd="sng" algn="ctr">
          <a:noFill/>
          <a:prstDash val="solid"/>
        </a:ln>
        <a:effectLst/>
      </dgm:spPr>
      <dgm:t>
        <a:bodyPr spcFirstLastPara="0" vert="horz" wrap="square" lIns="47625" tIns="31750" rIns="47625" bIns="31750" numCol="1" spcCol="1270" anchor="ctr" anchorCtr="0"/>
        <a:lstStyle/>
        <a:p>
          <a:pPr>
            <a:buNone/>
          </a:pPr>
          <a:r>
            <a:rPr lang="en-US" dirty="0">
              <a:solidFill>
                <a:srgbClr val="C00000"/>
              </a:solidFill>
              <a:latin typeface="Arial"/>
              <a:ea typeface="+mn-ea"/>
              <a:cs typeface="+mn-cs"/>
            </a:rPr>
            <a:t>Others?</a:t>
          </a:r>
        </a:p>
      </dgm:t>
    </dgm:pt>
    <dgm:pt modelId="{215D5EA7-922C-4450-8000-F2795EE560E8}" type="parTrans" cxnId="{063C5ACB-1AFB-48A2-8568-6E2945FC6E5B}">
      <dgm:prSet/>
      <dgm:spPr/>
      <dgm:t>
        <a:bodyPr/>
        <a:lstStyle/>
        <a:p>
          <a:endParaRPr lang="en-US"/>
        </a:p>
      </dgm:t>
    </dgm:pt>
    <dgm:pt modelId="{E51D5599-24DA-404E-813F-4C890C60A0C1}" type="sibTrans" cxnId="{063C5ACB-1AFB-48A2-8568-6E2945FC6E5B}">
      <dgm:prSet/>
      <dgm:spPr/>
      <dgm:t>
        <a:bodyPr/>
        <a:lstStyle/>
        <a:p>
          <a:endParaRPr lang="en-US"/>
        </a:p>
      </dgm:t>
    </dgm:pt>
    <dgm:pt modelId="{D18D51E8-5945-431B-8278-788B1199E766}" type="pres">
      <dgm:prSet presAssocID="{989DE3E4-28DC-4595-ADAC-4E0EDA1B5A7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FB83B4A-6D3A-4743-8068-8CF0C375C6B1}" type="pres">
      <dgm:prSet presAssocID="{7BB9271C-D291-4FD0-A395-2DA20E882B48}" presName="root" presStyleCnt="0"/>
      <dgm:spPr/>
    </dgm:pt>
    <dgm:pt modelId="{FC48C620-30D2-4129-A1A4-DB31A10DE2FE}" type="pres">
      <dgm:prSet presAssocID="{7BB9271C-D291-4FD0-A395-2DA20E882B48}" presName="rootComposite" presStyleCnt="0"/>
      <dgm:spPr/>
    </dgm:pt>
    <dgm:pt modelId="{69FEDB76-8ADD-4AEC-8297-80995C983E15}" type="pres">
      <dgm:prSet presAssocID="{7BB9271C-D291-4FD0-A395-2DA20E882B48}" presName="rootText" presStyleLbl="node1" presStyleIdx="0" presStyleCnt="1" custScaleX="116643"/>
      <dgm:spPr/>
      <dgm:t>
        <a:bodyPr/>
        <a:lstStyle/>
        <a:p>
          <a:endParaRPr lang="en-US"/>
        </a:p>
      </dgm:t>
    </dgm:pt>
    <dgm:pt modelId="{7A9E3E4B-970E-45F2-8441-B6E210DD60FD}" type="pres">
      <dgm:prSet presAssocID="{7BB9271C-D291-4FD0-A395-2DA20E882B48}" presName="rootConnector" presStyleLbl="node1" presStyleIdx="0" presStyleCnt="1"/>
      <dgm:spPr/>
      <dgm:t>
        <a:bodyPr/>
        <a:lstStyle/>
        <a:p>
          <a:endParaRPr lang="en-US"/>
        </a:p>
      </dgm:t>
    </dgm:pt>
    <dgm:pt modelId="{B404D962-39C4-4A3C-96CF-380145FA64D5}" type="pres">
      <dgm:prSet presAssocID="{7BB9271C-D291-4FD0-A395-2DA20E882B48}" presName="childShape" presStyleCnt="0"/>
      <dgm:spPr/>
    </dgm:pt>
    <dgm:pt modelId="{D07EEBB3-C888-4397-AB11-B78649CA6EB9}" type="pres">
      <dgm:prSet presAssocID="{7AFB1785-91B2-4426-9E46-04F4AAFC253B}" presName="Name13" presStyleLbl="parChTrans1D2" presStyleIdx="0" presStyleCnt="4"/>
      <dgm:spPr/>
      <dgm:t>
        <a:bodyPr/>
        <a:lstStyle/>
        <a:p>
          <a:endParaRPr lang="en-US"/>
        </a:p>
      </dgm:t>
    </dgm:pt>
    <dgm:pt modelId="{1FDBE5A7-C655-4008-93AE-CC848C651D21}" type="pres">
      <dgm:prSet presAssocID="{44939964-9150-48E5-A581-A2096D49D8A8}" presName="childText" presStyleLbl="bgAcc1" presStyleIdx="0" presStyleCnt="4" custScaleX="1166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9BC5F1-FF9F-48B1-A5BA-A1FF5D6C0BE8}" type="pres">
      <dgm:prSet presAssocID="{2DCBA9E0-A3C5-4B9B-A38F-36E3CDF863D0}" presName="Name13" presStyleLbl="parChTrans1D2" presStyleIdx="1" presStyleCnt="4"/>
      <dgm:spPr/>
      <dgm:t>
        <a:bodyPr/>
        <a:lstStyle/>
        <a:p>
          <a:endParaRPr lang="en-US"/>
        </a:p>
      </dgm:t>
    </dgm:pt>
    <dgm:pt modelId="{B3F2E99A-91A2-444D-9A4E-BA00CB93580C}" type="pres">
      <dgm:prSet presAssocID="{EB751A23-E8DF-4584-BE7B-F6E69ED70485}" presName="childText" presStyleLbl="bgAcc1" presStyleIdx="1" presStyleCnt="4" custScaleX="1166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40795C-BAA2-4D36-B11E-14D081ABA0DC}" type="pres">
      <dgm:prSet presAssocID="{28D9AE7D-43DD-4D55-A055-880CC0EE4EFF}" presName="Name13" presStyleLbl="parChTrans1D2" presStyleIdx="2" presStyleCnt="4"/>
      <dgm:spPr/>
      <dgm:t>
        <a:bodyPr/>
        <a:lstStyle/>
        <a:p>
          <a:endParaRPr lang="en-US"/>
        </a:p>
      </dgm:t>
    </dgm:pt>
    <dgm:pt modelId="{6BA43B0F-3692-49CE-9606-360BB875DB8E}" type="pres">
      <dgm:prSet presAssocID="{80F28F38-0583-42C3-82E6-1B2A64082F24}" presName="childText" presStyleLbl="bgAcc1" presStyleIdx="2" presStyleCnt="4" custScaleX="185093" custScaleY="154791">
        <dgm:presLayoutVars>
          <dgm:bulletEnabled val="1"/>
        </dgm:presLayoutVars>
      </dgm:prSet>
      <dgm:spPr>
        <a:xfrm>
          <a:off x="550048" y="3450000"/>
          <a:ext cx="1471731" cy="919832"/>
        </a:xfrm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0C6A7232-DCFA-4B86-83FC-21E8C7088878}" type="pres">
      <dgm:prSet presAssocID="{215D5EA7-922C-4450-8000-F2795EE560E8}" presName="Name13" presStyleLbl="parChTrans1D2" presStyleIdx="3" presStyleCnt="4"/>
      <dgm:spPr/>
      <dgm:t>
        <a:bodyPr/>
        <a:lstStyle/>
        <a:p>
          <a:endParaRPr lang="en-US"/>
        </a:p>
      </dgm:t>
    </dgm:pt>
    <dgm:pt modelId="{772FF7FB-1CF8-4CAE-897A-E5B2CC8B61F5}" type="pres">
      <dgm:prSet presAssocID="{1D94F4F3-9E7C-48AE-AB8B-1C4844CCE6B5}" presName="childText" presStyleLbl="bgAcc1" presStyleIdx="3" presStyleCnt="4" custScaleX="142810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</dgm:ptLst>
  <dgm:cxnLst>
    <dgm:cxn modelId="{063C5ACB-1AFB-48A2-8568-6E2945FC6E5B}" srcId="{7BB9271C-D291-4FD0-A395-2DA20E882B48}" destId="{1D94F4F3-9E7C-48AE-AB8B-1C4844CCE6B5}" srcOrd="3" destOrd="0" parTransId="{215D5EA7-922C-4450-8000-F2795EE560E8}" sibTransId="{E51D5599-24DA-404E-813F-4C890C60A0C1}"/>
    <dgm:cxn modelId="{35F39204-46EB-4E08-B6E7-F8784444F811}" type="presOf" srcId="{EB751A23-E8DF-4584-BE7B-F6E69ED70485}" destId="{B3F2E99A-91A2-444D-9A4E-BA00CB93580C}" srcOrd="0" destOrd="0" presId="urn:microsoft.com/office/officeart/2005/8/layout/hierarchy3"/>
    <dgm:cxn modelId="{E0BBE124-2458-41ED-B200-BDA86367CCC0}" type="presOf" srcId="{7BB9271C-D291-4FD0-A395-2DA20E882B48}" destId="{69FEDB76-8ADD-4AEC-8297-80995C983E15}" srcOrd="0" destOrd="0" presId="urn:microsoft.com/office/officeart/2005/8/layout/hierarchy3"/>
    <dgm:cxn modelId="{C99F5149-B5D3-4D6E-B110-048C78FD67DD}" type="presOf" srcId="{44939964-9150-48E5-A581-A2096D49D8A8}" destId="{1FDBE5A7-C655-4008-93AE-CC848C651D21}" srcOrd="0" destOrd="0" presId="urn:microsoft.com/office/officeart/2005/8/layout/hierarchy3"/>
    <dgm:cxn modelId="{2A4198B4-77BC-425A-B0F2-59F36FE3D4DB}" srcId="{7BB9271C-D291-4FD0-A395-2DA20E882B48}" destId="{80F28F38-0583-42C3-82E6-1B2A64082F24}" srcOrd="2" destOrd="0" parTransId="{28D9AE7D-43DD-4D55-A055-880CC0EE4EFF}" sibTransId="{F96282A1-5D4B-462A-A141-5E987D7A7F32}"/>
    <dgm:cxn modelId="{1C683CA0-89F5-42FE-ACF9-5D7A4C865C29}" srcId="{989DE3E4-28DC-4595-ADAC-4E0EDA1B5A7B}" destId="{7BB9271C-D291-4FD0-A395-2DA20E882B48}" srcOrd="0" destOrd="0" parTransId="{E5AE6FCE-B4AA-4A50-97B6-90C6D0DDB507}" sibTransId="{434A0E5E-2106-49AA-8E13-8A3E7C1264BF}"/>
    <dgm:cxn modelId="{D01C2968-0489-4B72-BD6E-91F18CE5144F}" srcId="{7BB9271C-D291-4FD0-A395-2DA20E882B48}" destId="{EB751A23-E8DF-4584-BE7B-F6E69ED70485}" srcOrd="1" destOrd="0" parTransId="{2DCBA9E0-A3C5-4B9B-A38F-36E3CDF863D0}" sibTransId="{59518712-5C3E-473F-887E-5FC4D81EE794}"/>
    <dgm:cxn modelId="{44AA3E08-DBE8-4C22-B278-FF5ABF70A8DA}" type="presOf" srcId="{7AFB1785-91B2-4426-9E46-04F4AAFC253B}" destId="{D07EEBB3-C888-4397-AB11-B78649CA6EB9}" srcOrd="0" destOrd="0" presId="urn:microsoft.com/office/officeart/2005/8/layout/hierarchy3"/>
    <dgm:cxn modelId="{A1218773-D703-42C3-8D7F-F7072556163F}" type="presOf" srcId="{215D5EA7-922C-4450-8000-F2795EE560E8}" destId="{0C6A7232-DCFA-4B86-83FC-21E8C7088878}" srcOrd="0" destOrd="0" presId="urn:microsoft.com/office/officeart/2005/8/layout/hierarchy3"/>
    <dgm:cxn modelId="{4AC30842-23D4-4416-A04B-88AA94E88EB4}" type="presOf" srcId="{989DE3E4-28DC-4595-ADAC-4E0EDA1B5A7B}" destId="{D18D51E8-5945-431B-8278-788B1199E766}" srcOrd="0" destOrd="0" presId="urn:microsoft.com/office/officeart/2005/8/layout/hierarchy3"/>
    <dgm:cxn modelId="{753AF20A-E50C-4AD6-9913-AC62561214CD}" type="presOf" srcId="{80F28F38-0583-42C3-82E6-1B2A64082F24}" destId="{6BA43B0F-3692-49CE-9606-360BB875DB8E}" srcOrd="0" destOrd="0" presId="urn:microsoft.com/office/officeart/2005/8/layout/hierarchy3"/>
    <dgm:cxn modelId="{2694CD40-CC94-449F-945A-F22B454BA0ED}" type="presOf" srcId="{7BB9271C-D291-4FD0-A395-2DA20E882B48}" destId="{7A9E3E4B-970E-45F2-8441-B6E210DD60FD}" srcOrd="1" destOrd="0" presId="urn:microsoft.com/office/officeart/2005/8/layout/hierarchy3"/>
    <dgm:cxn modelId="{3E1A516E-CD87-4D8D-B354-62ECAE0FE884}" srcId="{7BB9271C-D291-4FD0-A395-2DA20E882B48}" destId="{44939964-9150-48E5-A581-A2096D49D8A8}" srcOrd="0" destOrd="0" parTransId="{7AFB1785-91B2-4426-9E46-04F4AAFC253B}" sibTransId="{ADA89D11-8E0D-44F5-B0A5-98A5B0F79F75}"/>
    <dgm:cxn modelId="{51EC08E1-46BE-4FA2-8A5F-43EF3B268A21}" type="presOf" srcId="{28D9AE7D-43DD-4D55-A055-880CC0EE4EFF}" destId="{5540795C-BAA2-4D36-B11E-14D081ABA0DC}" srcOrd="0" destOrd="0" presId="urn:microsoft.com/office/officeart/2005/8/layout/hierarchy3"/>
    <dgm:cxn modelId="{590DA2F4-0185-4B64-B9AB-ECADC6D29DAC}" type="presOf" srcId="{2DCBA9E0-A3C5-4B9B-A38F-36E3CDF863D0}" destId="{509BC5F1-FF9F-48B1-A5BA-A1FF5D6C0BE8}" srcOrd="0" destOrd="0" presId="urn:microsoft.com/office/officeart/2005/8/layout/hierarchy3"/>
    <dgm:cxn modelId="{E6193070-3515-41EC-989F-AD5477174D7C}" type="presOf" srcId="{1D94F4F3-9E7C-48AE-AB8B-1C4844CCE6B5}" destId="{772FF7FB-1CF8-4CAE-897A-E5B2CC8B61F5}" srcOrd="0" destOrd="0" presId="urn:microsoft.com/office/officeart/2005/8/layout/hierarchy3"/>
    <dgm:cxn modelId="{06E87A7B-ED0F-43DA-BA44-10B508440630}" type="presParOf" srcId="{D18D51E8-5945-431B-8278-788B1199E766}" destId="{FFB83B4A-6D3A-4743-8068-8CF0C375C6B1}" srcOrd="0" destOrd="0" presId="urn:microsoft.com/office/officeart/2005/8/layout/hierarchy3"/>
    <dgm:cxn modelId="{4359E79A-8C04-4A0A-A1DD-DAD2072BA5CD}" type="presParOf" srcId="{FFB83B4A-6D3A-4743-8068-8CF0C375C6B1}" destId="{FC48C620-30D2-4129-A1A4-DB31A10DE2FE}" srcOrd="0" destOrd="0" presId="urn:microsoft.com/office/officeart/2005/8/layout/hierarchy3"/>
    <dgm:cxn modelId="{5EDADA52-4477-4AC1-81D9-581288F1E298}" type="presParOf" srcId="{FC48C620-30D2-4129-A1A4-DB31A10DE2FE}" destId="{69FEDB76-8ADD-4AEC-8297-80995C983E15}" srcOrd="0" destOrd="0" presId="urn:microsoft.com/office/officeart/2005/8/layout/hierarchy3"/>
    <dgm:cxn modelId="{CD898FC6-7069-4E26-BCCD-39D9089916FC}" type="presParOf" srcId="{FC48C620-30D2-4129-A1A4-DB31A10DE2FE}" destId="{7A9E3E4B-970E-45F2-8441-B6E210DD60FD}" srcOrd="1" destOrd="0" presId="urn:microsoft.com/office/officeart/2005/8/layout/hierarchy3"/>
    <dgm:cxn modelId="{10CE25E0-508A-4BFF-95E9-50C9E4264C17}" type="presParOf" srcId="{FFB83B4A-6D3A-4743-8068-8CF0C375C6B1}" destId="{B404D962-39C4-4A3C-96CF-380145FA64D5}" srcOrd="1" destOrd="0" presId="urn:microsoft.com/office/officeart/2005/8/layout/hierarchy3"/>
    <dgm:cxn modelId="{1DB6B56D-9321-494D-ABB4-B31065227195}" type="presParOf" srcId="{B404D962-39C4-4A3C-96CF-380145FA64D5}" destId="{D07EEBB3-C888-4397-AB11-B78649CA6EB9}" srcOrd="0" destOrd="0" presId="urn:microsoft.com/office/officeart/2005/8/layout/hierarchy3"/>
    <dgm:cxn modelId="{FD6558F3-BE37-4623-9D09-78FE50993CA4}" type="presParOf" srcId="{B404D962-39C4-4A3C-96CF-380145FA64D5}" destId="{1FDBE5A7-C655-4008-93AE-CC848C651D21}" srcOrd="1" destOrd="0" presId="urn:microsoft.com/office/officeart/2005/8/layout/hierarchy3"/>
    <dgm:cxn modelId="{BF701417-630B-4C62-9F6B-4C4536E096A1}" type="presParOf" srcId="{B404D962-39C4-4A3C-96CF-380145FA64D5}" destId="{509BC5F1-FF9F-48B1-A5BA-A1FF5D6C0BE8}" srcOrd="2" destOrd="0" presId="urn:microsoft.com/office/officeart/2005/8/layout/hierarchy3"/>
    <dgm:cxn modelId="{7D0B3A6A-FA87-4AE0-B7D8-CEB07E8EA9CD}" type="presParOf" srcId="{B404D962-39C4-4A3C-96CF-380145FA64D5}" destId="{B3F2E99A-91A2-444D-9A4E-BA00CB93580C}" srcOrd="3" destOrd="0" presId="urn:microsoft.com/office/officeart/2005/8/layout/hierarchy3"/>
    <dgm:cxn modelId="{21CC1C35-9FBF-4D89-8917-0F1DA2E2DEA5}" type="presParOf" srcId="{B404D962-39C4-4A3C-96CF-380145FA64D5}" destId="{5540795C-BAA2-4D36-B11E-14D081ABA0DC}" srcOrd="4" destOrd="0" presId="urn:microsoft.com/office/officeart/2005/8/layout/hierarchy3"/>
    <dgm:cxn modelId="{B643E558-2F35-4538-BAF0-C24532D6FACB}" type="presParOf" srcId="{B404D962-39C4-4A3C-96CF-380145FA64D5}" destId="{6BA43B0F-3692-49CE-9606-360BB875DB8E}" srcOrd="5" destOrd="0" presId="urn:microsoft.com/office/officeart/2005/8/layout/hierarchy3"/>
    <dgm:cxn modelId="{EB94525B-B3D9-4021-85D4-6E2F3BCAF7AB}" type="presParOf" srcId="{B404D962-39C4-4A3C-96CF-380145FA64D5}" destId="{0C6A7232-DCFA-4B86-83FC-21E8C7088878}" srcOrd="6" destOrd="0" presId="urn:microsoft.com/office/officeart/2005/8/layout/hierarchy3"/>
    <dgm:cxn modelId="{489220E5-662F-41AB-AA6A-405FBB1253A9}" type="presParOf" srcId="{B404D962-39C4-4A3C-96CF-380145FA64D5}" destId="{772FF7FB-1CF8-4CAE-897A-E5B2CC8B61F5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5C6580C-017C-4D62-862F-842C74E0A840}" type="doc">
      <dgm:prSet loTypeId="urn:microsoft.com/office/officeart/2008/layout/HexagonCluster" loCatId="pictur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73129CF-103F-40B2-AA09-B2AC96F2CE84}">
      <dgm:prSet phldrT="[Text]" custT="1"/>
      <dgm:spPr/>
      <dgm:t>
        <a:bodyPr/>
        <a:lstStyle/>
        <a:p>
          <a:r>
            <a:rPr lang="en-US" sz="2000" dirty="0"/>
            <a:t>Ukiah</a:t>
          </a:r>
        </a:p>
      </dgm:t>
    </dgm:pt>
    <dgm:pt modelId="{89BED94A-ECBF-4418-8B00-9608136869F9}" type="parTrans" cxnId="{886EBA89-7F88-4711-9DBC-9DA7508DC10A}">
      <dgm:prSet/>
      <dgm:spPr/>
      <dgm:t>
        <a:bodyPr/>
        <a:lstStyle/>
        <a:p>
          <a:endParaRPr lang="en-US"/>
        </a:p>
      </dgm:t>
    </dgm:pt>
    <dgm:pt modelId="{6CF89964-FD7F-4037-9046-00BB5174D1A2}" type="sibTrans" cxnId="{886EBA89-7F88-4711-9DBC-9DA7508DC10A}">
      <dgm:prSet/>
      <dgm:spPr>
        <a:blipFill rotWithShape="1">
          <a:blip xmlns:r="http://schemas.openxmlformats.org/officeDocument/2006/relationships" r:embed="rId1"/>
          <a:srcRect/>
          <a:stretch>
            <a:fillRect l="-15000" r="-15000"/>
          </a:stretch>
        </a:blipFill>
      </dgm:spPr>
      <dgm:t>
        <a:bodyPr/>
        <a:lstStyle/>
        <a:p>
          <a:endParaRPr lang="en-US" sz="2000"/>
        </a:p>
      </dgm:t>
    </dgm:pt>
    <dgm:pt modelId="{35741B6C-C148-4E8B-BD2C-E2638ED07AF1}">
      <dgm:prSet phldrT="[Text]" custT="1"/>
      <dgm:spPr/>
      <dgm:t>
        <a:bodyPr/>
        <a:lstStyle/>
        <a:p>
          <a:r>
            <a:rPr lang="en-US" sz="2000" dirty="0"/>
            <a:t>Public</a:t>
          </a:r>
        </a:p>
      </dgm:t>
    </dgm:pt>
    <dgm:pt modelId="{DAE2BD57-9FD5-4F09-BEA8-8C766BEFCC99}" type="parTrans" cxnId="{213B6398-6317-40C9-8432-8C2B1D2564B6}">
      <dgm:prSet/>
      <dgm:spPr/>
      <dgm:t>
        <a:bodyPr/>
        <a:lstStyle/>
        <a:p>
          <a:endParaRPr lang="en-US"/>
        </a:p>
      </dgm:t>
    </dgm:pt>
    <dgm:pt modelId="{1A8ABB5F-C336-414B-A9D1-1D68DEA537D2}" type="sibTrans" cxnId="{213B6398-6317-40C9-8432-8C2B1D2564B6}">
      <dgm:prSet/>
      <dgm:spPr>
        <a:blipFill rotWithShape="1">
          <a:blip xmlns:r="http://schemas.openxmlformats.org/officeDocument/2006/relationships" r:embed="rId2"/>
          <a:srcRect/>
          <a:stretch>
            <a:fillRect l="-15000" r="-15000"/>
          </a:stretch>
        </a:blipFill>
      </dgm:spPr>
      <dgm:t>
        <a:bodyPr/>
        <a:lstStyle/>
        <a:p>
          <a:endParaRPr lang="en-US" sz="2000"/>
        </a:p>
      </dgm:t>
    </dgm:pt>
    <dgm:pt modelId="{EBC22DA6-FAED-4FEE-911B-4EAC04D45BF0}">
      <dgm:prSet phldrT="[Text]" custT="1"/>
      <dgm:spPr/>
      <dgm:t>
        <a:bodyPr/>
        <a:lstStyle/>
        <a:p>
          <a:r>
            <a:rPr lang="en-US" sz="1800" dirty="0"/>
            <a:t>SGMA</a:t>
          </a:r>
        </a:p>
      </dgm:t>
    </dgm:pt>
    <dgm:pt modelId="{D1BB5247-60AE-4533-AF59-58149BCEA213}" type="parTrans" cxnId="{6F7F013C-A1E2-4737-A20E-C203E073C20E}">
      <dgm:prSet/>
      <dgm:spPr/>
      <dgm:t>
        <a:bodyPr/>
        <a:lstStyle/>
        <a:p>
          <a:endParaRPr lang="en-US"/>
        </a:p>
      </dgm:t>
    </dgm:pt>
    <dgm:pt modelId="{E1552BA3-4F7A-4C63-99E2-F8E9DA6E8781}" type="sibTrans" cxnId="{6F7F013C-A1E2-4737-A20E-C203E073C20E}">
      <dgm:prSet/>
      <dgm:spPr>
        <a:blipFill rotWithShape="1">
          <a:blip xmlns:r="http://schemas.openxmlformats.org/officeDocument/2006/relationships" r:embed="rId3"/>
          <a:srcRect/>
          <a:stretch>
            <a:fillRect t="-85000" b="-85000"/>
          </a:stretch>
        </a:blipFill>
      </dgm:spPr>
      <dgm:t>
        <a:bodyPr/>
        <a:lstStyle/>
        <a:p>
          <a:endParaRPr lang="en-US"/>
        </a:p>
      </dgm:t>
    </dgm:pt>
    <dgm:pt modelId="{75B6728A-7666-4CB8-AC22-0BBFF094A00E}" type="pres">
      <dgm:prSet presAssocID="{A5C6580C-017C-4D62-862F-842C74E0A840}" presName="Name0" presStyleCnt="0">
        <dgm:presLayoutVars>
          <dgm:chMax val="21"/>
          <dgm:chPref val="21"/>
        </dgm:presLayoutVars>
      </dgm:prSet>
      <dgm:spPr/>
      <dgm:t>
        <a:bodyPr/>
        <a:lstStyle/>
        <a:p>
          <a:endParaRPr lang="en-US"/>
        </a:p>
      </dgm:t>
    </dgm:pt>
    <dgm:pt modelId="{8F823CAF-0CE6-4971-A992-7D7F3EF72BFC}" type="pres">
      <dgm:prSet presAssocID="{E73129CF-103F-40B2-AA09-B2AC96F2CE84}" presName="text1" presStyleCnt="0"/>
      <dgm:spPr/>
    </dgm:pt>
    <dgm:pt modelId="{3CEE81F2-0AE5-45AE-BF72-DFFEACBEAA02}" type="pres">
      <dgm:prSet presAssocID="{E73129CF-103F-40B2-AA09-B2AC96F2CE84}" presName="textRepeatNode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E1BD9E-CC91-4545-B7F2-007E5FB3EEB0}" type="pres">
      <dgm:prSet presAssocID="{E73129CF-103F-40B2-AA09-B2AC96F2CE84}" presName="textaccent1" presStyleCnt="0"/>
      <dgm:spPr/>
    </dgm:pt>
    <dgm:pt modelId="{2FEEB600-3A88-4343-8431-D3F7CC0434D8}" type="pres">
      <dgm:prSet presAssocID="{E73129CF-103F-40B2-AA09-B2AC96F2CE84}" presName="accentRepeatNode" presStyleLbl="solidAlignAcc1" presStyleIdx="0" presStyleCnt="6"/>
      <dgm:spPr/>
    </dgm:pt>
    <dgm:pt modelId="{3F81D195-4EF3-400B-B5E8-D7990916FFF5}" type="pres">
      <dgm:prSet presAssocID="{6CF89964-FD7F-4037-9046-00BB5174D1A2}" presName="image1" presStyleCnt="0"/>
      <dgm:spPr/>
    </dgm:pt>
    <dgm:pt modelId="{68124CD4-02C6-4C2A-816F-1E994A9F1D25}" type="pres">
      <dgm:prSet presAssocID="{6CF89964-FD7F-4037-9046-00BB5174D1A2}" presName="imageRepeatNode" presStyleLbl="alignAcc1" presStyleIdx="0" presStyleCnt="3"/>
      <dgm:spPr/>
      <dgm:t>
        <a:bodyPr/>
        <a:lstStyle/>
        <a:p>
          <a:endParaRPr lang="en-US"/>
        </a:p>
      </dgm:t>
    </dgm:pt>
    <dgm:pt modelId="{B9E956A2-10A8-40EE-A388-896449A04AAC}" type="pres">
      <dgm:prSet presAssocID="{6CF89964-FD7F-4037-9046-00BB5174D1A2}" presName="imageaccent1" presStyleCnt="0"/>
      <dgm:spPr/>
    </dgm:pt>
    <dgm:pt modelId="{24E9825B-19B6-4BB0-9E31-1221D89A6361}" type="pres">
      <dgm:prSet presAssocID="{6CF89964-FD7F-4037-9046-00BB5174D1A2}" presName="accentRepeatNode" presStyleLbl="solidAlignAcc1" presStyleIdx="1" presStyleCnt="6"/>
      <dgm:spPr/>
    </dgm:pt>
    <dgm:pt modelId="{AF800945-8A83-45A3-B9D6-40001B786FAE}" type="pres">
      <dgm:prSet presAssocID="{35741B6C-C148-4E8B-BD2C-E2638ED07AF1}" presName="text2" presStyleCnt="0"/>
      <dgm:spPr/>
    </dgm:pt>
    <dgm:pt modelId="{8095D2DD-C369-4294-A53F-81BCDA395383}" type="pres">
      <dgm:prSet presAssocID="{35741B6C-C148-4E8B-BD2C-E2638ED07AF1}" presName="textRepeatNode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4AA82-1C06-4577-811F-DE86293189F9}" type="pres">
      <dgm:prSet presAssocID="{35741B6C-C148-4E8B-BD2C-E2638ED07AF1}" presName="textaccent2" presStyleCnt="0"/>
      <dgm:spPr/>
    </dgm:pt>
    <dgm:pt modelId="{166DDFA9-81E4-49B4-9B31-3B882E1E9F7E}" type="pres">
      <dgm:prSet presAssocID="{35741B6C-C148-4E8B-BD2C-E2638ED07AF1}" presName="accentRepeatNode" presStyleLbl="solidAlignAcc1" presStyleIdx="2" presStyleCnt="6"/>
      <dgm:spPr/>
    </dgm:pt>
    <dgm:pt modelId="{BBB2F8DF-7DCB-47D0-955D-D827F2C6BD3A}" type="pres">
      <dgm:prSet presAssocID="{1A8ABB5F-C336-414B-A9D1-1D68DEA537D2}" presName="image2" presStyleCnt="0"/>
      <dgm:spPr/>
    </dgm:pt>
    <dgm:pt modelId="{E0354CFD-D9C0-4061-B978-713A76A3E023}" type="pres">
      <dgm:prSet presAssocID="{1A8ABB5F-C336-414B-A9D1-1D68DEA537D2}" presName="imageRepeatNode" presStyleLbl="alignAcc1" presStyleIdx="1" presStyleCnt="3" custLinFactNeighborY="-1143"/>
      <dgm:spPr/>
      <dgm:t>
        <a:bodyPr/>
        <a:lstStyle/>
        <a:p>
          <a:endParaRPr lang="en-US"/>
        </a:p>
      </dgm:t>
    </dgm:pt>
    <dgm:pt modelId="{D5BDE706-15A9-4DFF-ACB9-EB742A8BA82B}" type="pres">
      <dgm:prSet presAssocID="{1A8ABB5F-C336-414B-A9D1-1D68DEA537D2}" presName="imageaccent2" presStyleCnt="0"/>
      <dgm:spPr/>
    </dgm:pt>
    <dgm:pt modelId="{903A9A31-F32A-43C3-975B-F2A82876FD48}" type="pres">
      <dgm:prSet presAssocID="{1A8ABB5F-C336-414B-A9D1-1D68DEA537D2}" presName="accentRepeatNode" presStyleLbl="solidAlignAcc1" presStyleIdx="3" presStyleCnt="6"/>
      <dgm:spPr/>
    </dgm:pt>
    <dgm:pt modelId="{ECB1ABD0-C303-4FB0-A413-AFD9F9987093}" type="pres">
      <dgm:prSet presAssocID="{EBC22DA6-FAED-4FEE-911B-4EAC04D45BF0}" presName="text3" presStyleCnt="0"/>
      <dgm:spPr/>
    </dgm:pt>
    <dgm:pt modelId="{01D9B108-4F5E-403F-A7A4-2612D646CF6A}" type="pres">
      <dgm:prSet presAssocID="{EBC22DA6-FAED-4FEE-911B-4EAC04D45BF0}" presName="textRepeatNode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A28B29-77A3-4CB4-A678-ADC00B9311F4}" type="pres">
      <dgm:prSet presAssocID="{EBC22DA6-FAED-4FEE-911B-4EAC04D45BF0}" presName="textaccent3" presStyleCnt="0"/>
      <dgm:spPr/>
    </dgm:pt>
    <dgm:pt modelId="{4DDC2690-D845-481A-A0D5-CFA558F4164B}" type="pres">
      <dgm:prSet presAssocID="{EBC22DA6-FAED-4FEE-911B-4EAC04D45BF0}" presName="accentRepeatNode" presStyleLbl="solidAlignAcc1" presStyleIdx="4" presStyleCnt="6"/>
      <dgm:spPr/>
    </dgm:pt>
    <dgm:pt modelId="{9D095BFA-B868-4156-B7F5-57F5841533A7}" type="pres">
      <dgm:prSet presAssocID="{E1552BA3-4F7A-4C63-99E2-F8E9DA6E8781}" presName="image3" presStyleCnt="0"/>
      <dgm:spPr/>
    </dgm:pt>
    <dgm:pt modelId="{7F8BF2D4-9B75-49B9-85A8-268482258458}" type="pres">
      <dgm:prSet presAssocID="{E1552BA3-4F7A-4C63-99E2-F8E9DA6E8781}" presName="imageRepeatNode" presStyleLbl="alignAcc1" presStyleIdx="2" presStyleCnt="3"/>
      <dgm:spPr/>
      <dgm:t>
        <a:bodyPr/>
        <a:lstStyle/>
        <a:p>
          <a:endParaRPr lang="en-US"/>
        </a:p>
      </dgm:t>
    </dgm:pt>
    <dgm:pt modelId="{2474FB29-6B09-4009-BAEC-52BBF12DC682}" type="pres">
      <dgm:prSet presAssocID="{E1552BA3-4F7A-4C63-99E2-F8E9DA6E8781}" presName="imageaccent3" presStyleCnt="0"/>
      <dgm:spPr/>
    </dgm:pt>
    <dgm:pt modelId="{1259CADC-D5E3-4437-8A92-AAE6E0D97C2D}" type="pres">
      <dgm:prSet presAssocID="{E1552BA3-4F7A-4C63-99E2-F8E9DA6E8781}" presName="accentRepeatNode" presStyleLbl="solidAlignAcc1" presStyleIdx="5" presStyleCnt="6"/>
      <dgm:spPr/>
    </dgm:pt>
  </dgm:ptLst>
  <dgm:cxnLst>
    <dgm:cxn modelId="{AFDC0919-2A8D-4E85-8E5C-4E6B3E808D99}" type="presOf" srcId="{EBC22DA6-FAED-4FEE-911B-4EAC04D45BF0}" destId="{01D9B108-4F5E-403F-A7A4-2612D646CF6A}" srcOrd="0" destOrd="0" presId="urn:microsoft.com/office/officeart/2008/layout/HexagonCluster"/>
    <dgm:cxn modelId="{213B6398-6317-40C9-8432-8C2B1D2564B6}" srcId="{A5C6580C-017C-4D62-862F-842C74E0A840}" destId="{35741B6C-C148-4E8B-BD2C-E2638ED07AF1}" srcOrd="1" destOrd="0" parTransId="{DAE2BD57-9FD5-4F09-BEA8-8C766BEFCC99}" sibTransId="{1A8ABB5F-C336-414B-A9D1-1D68DEA537D2}"/>
    <dgm:cxn modelId="{5CA30EAD-2D41-40A9-BDEF-EE24DBCE20AB}" type="presOf" srcId="{35741B6C-C148-4E8B-BD2C-E2638ED07AF1}" destId="{8095D2DD-C369-4294-A53F-81BCDA395383}" srcOrd="0" destOrd="0" presId="urn:microsoft.com/office/officeart/2008/layout/HexagonCluster"/>
    <dgm:cxn modelId="{886EBA89-7F88-4711-9DBC-9DA7508DC10A}" srcId="{A5C6580C-017C-4D62-862F-842C74E0A840}" destId="{E73129CF-103F-40B2-AA09-B2AC96F2CE84}" srcOrd="0" destOrd="0" parTransId="{89BED94A-ECBF-4418-8B00-9608136869F9}" sibTransId="{6CF89964-FD7F-4037-9046-00BB5174D1A2}"/>
    <dgm:cxn modelId="{279B3E8B-5047-424B-9A7B-08429B25A4C4}" type="presOf" srcId="{6CF89964-FD7F-4037-9046-00BB5174D1A2}" destId="{68124CD4-02C6-4C2A-816F-1E994A9F1D25}" srcOrd="0" destOrd="0" presId="urn:microsoft.com/office/officeart/2008/layout/HexagonCluster"/>
    <dgm:cxn modelId="{6F7F013C-A1E2-4737-A20E-C203E073C20E}" srcId="{A5C6580C-017C-4D62-862F-842C74E0A840}" destId="{EBC22DA6-FAED-4FEE-911B-4EAC04D45BF0}" srcOrd="2" destOrd="0" parTransId="{D1BB5247-60AE-4533-AF59-58149BCEA213}" sibTransId="{E1552BA3-4F7A-4C63-99E2-F8E9DA6E8781}"/>
    <dgm:cxn modelId="{86B336EF-A415-48C3-B823-34C883B6E368}" type="presOf" srcId="{E1552BA3-4F7A-4C63-99E2-F8E9DA6E8781}" destId="{7F8BF2D4-9B75-49B9-85A8-268482258458}" srcOrd="0" destOrd="0" presId="urn:microsoft.com/office/officeart/2008/layout/HexagonCluster"/>
    <dgm:cxn modelId="{5498A62A-EFEE-4A8F-A5ED-538311F95407}" type="presOf" srcId="{A5C6580C-017C-4D62-862F-842C74E0A840}" destId="{75B6728A-7666-4CB8-AC22-0BBFF094A00E}" srcOrd="0" destOrd="0" presId="urn:microsoft.com/office/officeart/2008/layout/HexagonCluster"/>
    <dgm:cxn modelId="{83896382-8E84-4DCB-BF13-952D7760B8BD}" type="presOf" srcId="{1A8ABB5F-C336-414B-A9D1-1D68DEA537D2}" destId="{E0354CFD-D9C0-4061-B978-713A76A3E023}" srcOrd="0" destOrd="0" presId="urn:microsoft.com/office/officeart/2008/layout/HexagonCluster"/>
    <dgm:cxn modelId="{EA303CF4-96EB-4D8E-A16C-DFFDB110BD45}" type="presOf" srcId="{E73129CF-103F-40B2-AA09-B2AC96F2CE84}" destId="{3CEE81F2-0AE5-45AE-BF72-DFFEACBEAA02}" srcOrd="0" destOrd="0" presId="urn:microsoft.com/office/officeart/2008/layout/HexagonCluster"/>
    <dgm:cxn modelId="{1E8FE6C6-9195-42E1-81CE-A5FF9F74DF85}" type="presParOf" srcId="{75B6728A-7666-4CB8-AC22-0BBFF094A00E}" destId="{8F823CAF-0CE6-4971-A992-7D7F3EF72BFC}" srcOrd="0" destOrd="0" presId="urn:microsoft.com/office/officeart/2008/layout/HexagonCluster"/>
    <dgm:cxn modelId="{5060A311-128B-444F-8843-397FEA1E3C7F}" type="presParOf" srcId="{8F823CAF-0CE6-4971-A992-7D7F3EF72BFC}" destId="{3CEE81F2-0AE5-45AE-BF72-DFFEACBEAA02}" srcOrd="0" destOrd="0" presId="urn:microsoft.com/office/officeart/2008/layout/HexagonCluster"/>
    <dgm:cxn modelId="{370AF8CB-EA29-436C-93EC-3A5E3EBC3E63}" type="presParOf" srcId="{75B6728A-7666-4CB8-AC22-0BBFF094A00E}" destId="{66E1BD9E-CC91-4545-B7F2-007E5FB3EEB0}" srcOrd="1" destOrd="0" presId="urn:microsoft.com/office/officeart/2008/layout/HexagonCluster"/>
    <dgm:cxn modelId="{97E7D142-303E-4E42-B4A5-AB75F037729E}" type="presParOf" srcId="{66E1BD9E-CC91-4545-B7F2-007E5FB3EEB0}" destId="{2FEEB600-3A88-4343-8431-D3F7CC0434D8}" srcOrd="0" destOrd="0" presId="urn:microsoft.com/office/officeart/2008/layout/HexagonCluster"/>
    <dgm:cxn modelId="{802CB505-5C63-4B96-9E40-593F48E473E6}" type="presParOf" srcId="{75B6728A-7666-4CB8-AC22-0BBFF094A00E}" destId="{3F81D195-4EF3-400B-B5E8-D7990916FFF5}" srcOrd="2" destOrd="0" presId="urn:microsoft.com/office/officeart/2008/layout/HexagonCluster"/>
    <dgm:cxn modelId="{CEF4BE63-DD64-45A5-9658-12A2AB06035A}" type="presParOf" srcId="{3F81D195-4EF3-400B-B5E8-D7990916FFF5}" destId="{68124CD4-02C6-4C2A-816F-1E994A9F1D25}" srcOrd="0" destOrd="0" presId="urn:microsoft.com/office/officeart/2008/layout/HexagonCluster"/>
    <dgm:cxn modelId="{B7B8FC46-D194-415A-B6D7-282B8784E2D5}" type="presParOf" srcId="{75B6728A-7666-4CB8-AC22-0BBFF094A00E}" destId="{B9E956A2-10A8-40EE-A388-896449A04AAC}" srcOrd="3" destOrd="0" presId="urn:microsoft.com/office/officeart/2008/layout/HexagonCluster"/>
    <dgm:cxn modelId="{C34DA486-0540-47B3-8B34-C6D38CFF6BFF}" type="presParOf" srcId="{B9E956A2-10A8-40EE-A388-896449A04AAC}" destId="{24E9825B-19B6-4BB0-9E31-1221D89A6361}" srcOrd="0" destOrd="0" presId="urn:microsoft.com/office/officeart/2008/layout/HexagonCluster"/>
    <dgm:cxn modelId="{824803A2-E6F2-4C3B-A3A4-BFA8ACB298B2}" type="presParOf" srcId="{75B6728A-7666-4CB8-AC22-0BBFF094A00E}" destId="{AF800945-8A83-45A3-B9D6-40001B786FAE}" srcOrd="4" destOrd="0" presId="urn:microsoft.com/office/officeart/2008/layout/HexagonCluster"/>
    <dgm:cxn modelId="{8EC0F990-B55C-4D3D-A2B0-B9E1DEBE2A98}" type="presParOf" srcId="{AF800945-8A83-45A3-B9D6-40001B786FAE}" destId="{8095D2DD-C369-4294-A53F-81BCDA395383}" srcOrd="0" destOrd="0" presId="urn:microsoft.com/office/officeart/2008/layout/HexagonCluster"/>
    <dgm:cxn modelId="{6E04ADB4-6279-431D-9840-77BB0D28482B}" type="presParOf" srcId="{75B6728A-7666-4CB8-AC22-0BBFF094A00E}" destId="{E404AA82-1C06-4577-811F-DE86293189F9}" srcOrd="5" destOrd="0" presId="urn:microsoft.com/office/officeart/2008/layout/HexagonCluster"/>
    <dgm:cxn modelId="{CCB07136-BCDB-4B1E-B045-3DC60569C750}" type="presParOf" srcId="{E404AA82-1C06-4577-811F-DE86293189F9}" destId="{166DDFA9-81E4-49B4-9B31-3B882E1E9F7E}" srcOrd="0" destOrd="0" presId="urn:microsoft.com/office/officeart/2008/layout/HexagonCluster"/>
    <dgm:cxn modelId="{3FB338CD-AB5A-4426-82F3-4FFA9C7ADEDF}" type="presParOf" srcId="{75B6728A-7666-4CB8-AC22-0BBFF094A00E}" destId="{BBB2F8DF-7DCB-47D0-955D-D827F2C6BD3A}" srcOrd="6" destOrd="0" presId="urn:microsoft.com/office/officeart/2008/layout/HexagonCluster"/>
    <dgm:cxn modelId="{0989A9AF-7047-4BAD-BD77-2E3973D704CB}" type="presParOf" srcId="{BBB2F8DF-7DCB-47D0-955D-D827F2C6BD3A}" destId="{E0354CFD-D9C0-4061-B978-713A76A3E023}" srcOrd="0" destOrd="0" presId="urn:microsoft.com/office/officeart/2008/layout/HexagonCluster"/>
    <dgm:cxn modelId="{9AE8B989-9E16-42D4-B995-EB251C14A5E0}" type="presParOf" srcId="{75B6728A-7666-4CB8-AC22-0BBFF094A00E}" destId="{D5BDE706-15A9-4DFF-ACB9-EB742A8BA82B}" srcOrd="7" destOrd="0" presId="urn:microsoft.com/office/officeart/2008/layout/HexagonCluster"/>
    <dgm:cxn modelId="{64F7DE28-FCEC-400B-A44D-7728BA240E79}" type="presParOf" srcId="{D5BDE706-15A9-4DFF-ACB9-EB742A8BA82B}" destId="{903A9A31-F32A-43C3-975B-F2A82876FD48}" srcOrd="0" destOrd="0" presId="urn:microsoft.com/office/officeart/2008/layout/HexagonCluster"/>
    <dgm:cxn modelId="{C57A977D-B2AD-4DEA-A6A2-461F6CFA73A2}" type="presParOf" srcId="{75B6728A-7666-4CB8-AC22-0BBFF094A00E}" destId="{ECB1ABD0-C303-4FB0-A413-AFD9F9987093}" srcOrd="8" destOrd="0" presId="urn:microsoft.com/office/officeart/2008/layout/HexagonCluster"/>
    <dgm:cxn modelId="{B0AB7AA5-3870-4C46-BE8A-CDAC0ABFFC4D}" type="presParOf" srcId="{ECB1ABD0-C303-4FB0-A413-AFD9F9987093}" destId="{01D9B108-4F5E-403F-A7A4-2612D646CF6A}" srcOrd="0" destOrd="0" presId="urn:microsoft.com/office/officeart/2008/layout/HexagonCluster"/>
    <dgm:cxn modelId="{D2B6323B-DEE5-4208-8990-7FB5F7CFC8B1}" type="presParOf" srcId="{75B6728A-7666-4CB8-AC22-0BBFF094A00E}" destId="{28A28B29-77A3-4CB4-A678-ADC00B9311F4}" srcOrd="9" destOrd="0" presId="urn:microsoft.com/office/officeart/2008/layout/HexagonCluster"/>
    <dgm:cxn modelId="{E1F6E416-B032-4E3D-8C5F-2EA0A0B3E33F}" type="presParOf" srcId="{28A28B29-77A3-4CB4-A678-ADC00B9311F4}" destId="{4DDC2690-D845-481A-A0D5-CFA558F4164B}" srcOrd="0" destOrd="0" presId="urn:microsoft.com/office/officeart/2008/layout/HexagonCluster"/>
    <dgm:cxn modelId="{F1AC7DD9-8BB1-4A50-89A7-BBAD8D47AF71}" type="presParOf" srcId="{75B6728A-7666-4CB8-AC22-0BBFF094A00E}" destId="{9D095BFA-B868-4156-B7F5-57F5841533A7}" srcOrd="10" destOrd="0" presId="urn:microsoft.com/office/officeart/2008/layout/HexagonCluster"/>
    <dgm:cxn modelId="{1BF656C4-1AB3-4582-9189-394779524590}" type="presParOf" srcId="{9D095BFA-B868-4156-B7F5-57F5841533A7}" destId="{7F8BF2D4-9B75-49B9-85A8-268482258458}" srcOrd="0" destOrd="0" presId="urn:microsoft.com/office/officeart/2008/layout/HexagonCluster"/>
    <dgm:cxn modelId="{097F28F1-07FA-48CA-B23E-E2B8EF29E36F}" type="presParOf" srcId="{75B6728A-7666-4CB8-AC22-0BBFF094A00E}" destId="{2474FB29-6B09-4009-BAEC-52BBF12DC682}" srcOrd="11" destOrd="0" presId="urn:microsoft.com/office/officeart/2008/layout/HexagonCluster"/>
    <dgm:cxn modelId="{1F7E9D12-3BA6-4368-9E15-E02DB36127A0}" type="presParOf" srcId="{2474FB29-6B09-4009-BAEC-52BBF12DC682}" destId="{1259CADC-D5E3-4437-8A92-AAE6E0D97C2D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D8BD8D8-36E6-4D9F-AE35-0074B8EF03CB}" type="doc">
      <dgm:prSet loTypeId="urn:microsoft.com/office/officeart/2005/8/layout/hProcess4" loCatId="process" qsTypeId="urn:microsoft.com/office/officeart/2005/8/quickstyle/3d6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6095A5B-59C1-4504-9A7B-8A47C46A83C0}">
      <dgm:prSet phldrT="[Text]" custT="1"/>
      <dgm:spPr>
        <a:solidFill>
          <a:schemeClr val="tx1"/>
        </a:solidFill>
      </dgm:spPr>
      <dgm:t>
        <a:bodyPr/>
        <a:lstStyle/>
        <a:p>
          <a:r>
            <a:rPr lang="en-US" sz="3200" dirty="0"/>
            <a:t>SEP 2020 THROUGH JAN2021</a:t>
          </a:r>
        </a:p>
      </dgm:t>
    </dgm:pt>
    <dgm:pt modelId="{3ECDA0E9-A5C0-4E10-AF2E-6629373E47DE}" type="parTrans" cxnId="{04177CC6-37A2-434B-9A29-0DDE2B4FC67D}">
      <dgm:prSet/>
      <dgm:spPr/>
      <dgm:t>
        <a:bodyPr/>
        <a:lstStyle/>
        <a:p>
          <a:endParaRPr lang="en-US"/>
        </a:p>
      </dgm:t>
    </dgm:pt>
    <dgm:pt modelId="{C52E8CB8-62A1-4111-AA56-111005BA607F}" type="sibTrans" cxnId="{04177CC6-37A2-434B-9A29-0DDE2B4FC67D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F76F7D37-81EB-4002-B4AF-22AD67FE56FF}">
      <dgm:prSet phldrT="[Text]" custT="1"/>
      <dgm:spPr/>
      <dgm:t>
        <a:bodyPr/>
        <a:lstStyle/>
        <a:p>
          <a:r>
            <a:rPr lang="en-US" sz="1800" dirty="0"/>
            <a:t>Calibrated Integrated Model</a:t>
          </a:r>
        </a:p>
      </dgm:t>
    </dgm:pt>
    <dgm:pt modelId="{4D512B16-F6F0-4878-B024-03085D1BA97A}" type="parTrans" cxnId="{A145FA23-F25C-4B24-A42B-619093856763}">
      <dgm:prSet/>
      <dgm:spPr/>
      <dgm:t>
        <a:bodyPr/>
        <a:lstStyle/>
        <a:p>
          <a:endParaRPr lang="en-US"/>
        </a:p>
      </dgm:t>
    </dgm:pt>
    <dgm:pt modelId="{D0F3C02F-C6EA-458D-B8C4-BE0377436448}" type="sibTrans" cxnId="{A145FA23-F25C-4B24-A42B-619093856763}">
      <dgm:prSet/>
      <dgm:spPr/>
      <dgm:t>
        <a:bodyPr/>
        <a:lstStyle/>
        <a:p>
          <a:endParaRPr lang="en-US"/>
        </a:p>
      </dgm:t>
    </dgm:pt>
    <dgm:pt modelId="{4ED9EED2-279C-4929-B61B-35497FF1E39A}">
      <dgm:prSet phldrT="[Text]" custT="1"/>
      <dgm:spPr/>
      <dgm:t>
        <a:bodyPr/>
        <a:lstStyle/>
        <a:p>
          <a:r>
            <a:rPr lang="en-US" sz="1800" dirty="0"/>
            <a:t>Plan Area &amp; Basin Setting</a:t>
          </a:r>
        </a:p>
      </dgm:t>
    </dgm:pt>
    <dgm:pt modelId="{8C37E13E-AAFF-471F-A1A2-F04B4044266B}" type="parTrans" cxnId="{CA445B0E-5A06-4E3A-A186-CFED6E5E451E}">
      <dgm:prSet/>
      <dgm:spPr/>
      <dgm:t>
        <a:bodyPr/>
        <a:lstStyle/>
        <a:p>
          <a:endParaRPr lang="en-US"/>
        </a:p>
      </dgm:t>
    </dgm:pt>
    <dgm:pt modelId="{B2726886-778F-46E8-A337-BA8490690F03}" type="sibTrans" cxnId="{CA445B0E-5A06-4E3A-A186-CFED6E5E451E}">
      <dgm:prSet/>
      <dgm:spPr/>
      <dgm:t>
        <a:bodyPr/>
        <a:lstStyle/>
        <a:p>
          <a:endParaRPr lang="en-US"/>
        </a:p>
      </dgm:t>
    </dgm:pt>
    <dgm:pt modelId="{509A47BD-6936-4DC4-8B75-0794CC25025B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3200" dirty="0"/>
            <a:t>FEB 2021 THROUGH JUNE 2021</a:t>
          </a:r>
        </a:p>
      </dgm:t>
    </dgm:pt>
    <dgm:pt modelId="{228EA9F6-4BBD-435B-8EC4-46A8E3352C20}" type="parTrans" cxnId="{66FB5CE6-3132-49FA-ABA0-30B989D3B0A0}">
      <dgm:prSet/>
      <dgm:spPr/>
      <dgm:t>
        <a:bodyPr/>
        <a:lstStyle/>
        <a:p>
          <a:endParaRPr lang="en-US"/>
        </a:p>
      </dgm:t>
    </dgm:pt>
    <dgm:pt modelId="{F103011F-99F5-4B8C-BA3E-941C3214F73E}" type="sibTrans" cxnId="{66FB5CE6-3132-49FA-ABA0-30B989D3B0A0}">
      <dgm:prSet/>
      <dgm:spPr/>
      <dgm:t>
        <a:bodyPr/>
        <a:lstStyle/>
        <a:p>
          <a:endParaRPr lang="en-US"/>
        </a:p>
      </dgm:t>
    </dgm:pt>
    <dgm:pt modelId="{A163C6C1-4A39-452E-BAB3-4F580D7BEDBF}">
      <dgm:prSet phldrT="[Text]" custT="1"/>
      <dgm:spPr>
        <a:ln>
          <a:solidFill>
            <a:schemeClr val="tx2"/>
          </a:solidFill>
        </a:ln>
      </dgm:spPr>
      <dgm:t>
        <a:bodyPr/>
        <a:lstStyle/>
        <a:p>
          <a:r>
            <a:rPr lang="en-US" sz="1800" dirty="0"/>
            <a:t>Sustainable Management Criteria</a:t>
          </a:r>
        </a:p>
      </dgm:t>
    </dgm:pt>
    <dgm:pt modelId="{D33BC214-3E24-43F4-8565-836809621EA3}" type="parTrans" cxnId="{AB2DC9A2-20AC-46C0-A3A1-456E42182CFC}">
      <dgm:prSet/>
      <dgm:spPr/>
      <dgm:t>
        <a:bodyPr/>
        <a:lstStyle/>
        <a:p>
          <a:endParaRPr lang="en-US"/>
        </a:p>
      </dgm:t>
    </dgm:pt>
    <dgm:pt modelId="{67C985F3-CCD0-48F4-ACDB-2B78B83AF373}" type="sibTrans" cxnId="{AB2DC9A2-20AC-46C0-A3A1-456E42182CFC}">
      <dgm:prSet/>
      <dgm:spPr/>
      <dgm:t>
        <a:bodyPr/>
        <a:lstStyle/>
        <a:p>
          <a:endParaRPr lang="en-US"/>
        </a:p>
      </dgm:t>
    </dgm:pt>
    <dgm:pt modelId="{68F33578-C520-4335-B9B1-50B785E899AC}">
      <dgm:prSet phldrT="[Text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sz="3200" dirty="0"/>
            <a:t>JULY 2021 THROUGH JAN 2022</a:t>
          </a:r>
        </a:p>
      </dgm:t>
    </dgm:pt>
    <dgm:pt modelId="{77D64752-E8A8-42E3-B60F-94446BCD48A2}" type="parTrans" cxnId="{7CF0B3B5-AD3C-4C55-97ED-5B858AE9CBA9}">
      <dgm:prSet/>
      <dgm:spPr/>
      <dgm:t>
        <a:bodyPr/>
        <a:lstStyle/>
        <a:p>
          <a:endParaRPr lang="en-US"/>
        </a:p>
      </dgm:t>
    </dgm:pt>
    <dgm:pt modelId="{D3E041F2-5813-4209-AF54-1D2A6EF77679}" type="sibTrans" cxnId="{7CF0B3B5-AD3C-4C55-97ED-5B858AE9CBA9}">
      <dgm:prSet/>
      <dgm:spPr/>
      <dgm:t>
        <a:bodyPr/>
        <a:lstStyle/>
        <a:p>
          <a:endParaRPr lang="en-US"/>
        </a:p>
      </dgm:t>
    </dgm:pt>
    <dgm:pt modelId="{40900DC1-82DC-47A6-ACB1-F169558EE539}">
      <dgm:prSet phldrT="[Text]" custT="1"/>
      <dgm:spPr/>
      <dgm:t>
        <a:bodyPr/>
        <a:lstStyle/>
        <a:p>
          <a:r>
            <a:rPr lang="en-US" sz="1800" dirty="0"/>
            <a:t>Review and Commenting Process</a:t>
          </a:r>
        </a:p>
      </dgm:t>
    </dgm:pt>
    <dgm:pt modelId="{38DA3AFD-AF92-41D4-A4EC-DBD7C9A265FB}" type="parTrans" cxnId="{B8D85A19-BB9F-4F67-AF03-7196DC8C53A7}">
      <dgm:prSet/>
      <dgm:spPr/>
      <dgm:t>
        <a:bodyPr/>
        <a:lstStyle/>
        <a:p>
          <a:endParaRPr lang="en-US"/>
        </a:p>
      </dgm:t>
    </dgm:pt>
    <dgm:pt modelId="{198D619F-47B1-4EA5-9A4E-56062BB32C49}" type="sibTrans" cxnId="{B8D85A19-BB9F-4F67-AF03-7196DC8C53A7}">
      <dgm:prSet/>
      <dgm:spPr/>
      <dgm:t>
        <a:bodyPr/>
        <a:lstStyle/>
        <a:p>
          <a:endParaRPr lang="en-US"/>
        </a:p>
      </dgm:t>
    </dgm:pt>
    <dgm:pt modelId="{723E44FD-A806-4272-8535-0D5DAA46FB46}">
      <dgm:prSet phldrT="[Text]" custT="1"/>
      <dgm:spPr/>
      <dgm:t>
        <a:bodyPr/>
        <a:lstStyle/>
        <a:p>
          <a:r>
            <a:rPr lang="en-US" sz="1800" dirty="0"/>
            <a:t>Historical and Current Water Budgets</a:t>
          </a:r>
        </a:p>
      </dgm:t>
    </dgm:pt>
    <dgm:pt modelId="{D2B2D44F-C0BF-486E-BB59-4597C6DBC15F}" type="parTrans" cxnId="{5E297260-9F3D-4275-ACCB-2C03B1D8DE0C}">
      <dgm:prSet/>
      <dgm:spPr/>
      <dgm:t>
        <a:bodyPr/>
        <a:lstStyle/>
        <a:p>
          <a:endParaRPr lang="en-US"/>
        </a:p>
      </dgm:t>
    </dgm:pt>
    <dgm:pt modelId="{03667A76-C74D-426C-A52F-9E5BD9678DAD}" type="sibTrans" cxnId="{5E297260-9F3D-4275-ACCB-2C03B1D8DE0C}">
      <dgm:prSet/>
      <dgm:spPr/>
      <dgm:t>
        <a:bodyPr/>
        <a:lstStyle/>
        <a:p>
          <a:endParaRPr lang="en-US"/>
        </a:p>
      </dgm:t>
    </dgm:pt>
    <dgm:pt modelId="{3E088670-8C25-44DE-875A-87D5FB386A5F}">
      <dgm:prSet phldrT="[Text]" custT="1"/>
      <dgm:spPr/>
      <dgm:t>
        <a:bodyPr/>
        <a:lstStyle/>
        <a:p>
          <a:r>
            <a:rPr lang="en-US" sz="1800" dirty="0"/>
            <a:t>Future Baseline and Climate Change Scenarios</a:t>
          </a:r>
        </a:p>
      </dgm:t>
    </dgm:pt>
    <dgm:pt modelId="{D36A5C4D-A3DC-482F-B667-9C85164F2C0D}" type="parTrans" cxnId="{121C2D8E-DA88-4392-8799-1081F265BCFC}">
      <dgm:prSet/>
      <dgm:spPr/>
      <dgm:t>
        <a:bodyPr/>
        <a:lstStyle/>
        <a:p>
          <a:endParaRPr lang="en-US"/>
        </a:p>
      </dgm:t>
    </dgm:pt>
    <dgm:pt modelId="{36C1ED83-707A-4E08-8027-DF97D506E541}" type="sibTrans" cxnId="{121C2D8E-DA88-4392-8799-1081F265BCFC}">
      <dgm:prSet/>
      <dgm:spPr/>
      <dgm:t>
        <a:bodyPr/>
        <a:lstStyle/>
        <a:p>
          <a:endParaRPr lang="en-US"/>
        </a:p>
      </dgm:t>
    </dgm:pt>
    <dgm:pt modelId="{6991E574-EABE-442D-910F-E8085E00246D}">
      <dgm:prSet phldrT="[Text]" custT="1"/>
      <dgm:spPr>
        <a:ln>
          <a:solidFill>
            <a:schemeClr val="tx2"/>
          </a:solidFill>
        </a:ln>
      </dgm:spPr>
      <dgm:t>
        <a:bodyPr/>
        <a:lstStyle/>
        <a:p>
          <a:r>
            <a:rPr lang="en-US" sz="1800" dirty="0"/>
            <a:t>Projects and Management Actions</a:t>
          </a:r>
        </a:p>
      </dgm:t>
    </dgm:pt>
    <dgm:pt modelId="{DD5C5A05-5F72-47BA-BDCF-55DCE2C290B3}" type="parTrans" cxnId="{6C2E5353-E6DA-4207-A17C-3F471A74EF62}">
      <dgm:prSet/>
      <dgm:spPr/>
      <dgm:t>
        <a:bodyPr/>
        <a:lstStyle/>
        <a:p>
          <a:endParaRPr lang="en-US"/>
        </a:p>
      </dgm:t>
    </dgm:pt>
    <dgm:pt modelId="{3339D973-9CB5-4615-9063-CBFD455B76CC}" type="sibTrans" cxnId="{6C2E5353-E6DA-4207-A17C-3F471A74EF62}">
      <dgm:prSet/>
      <dgm:spPr/>
      <dgm:t>
        <a:bodyPr/>
        <a:lstStyle/>
        <a:p>
          <a:endParaRPr lang="en-US"/>
        </a:p>
      </dgm:t>
    </dgm:pt>
    <dgm:pt modelId="{91028821-483B-465F-AA37-813D5DCC0346}">
      <dgm:prSet phldrT="[Text]" custT="1"/>
      <dgm:spPr>
        <a:ln>
          <a:solidFill>
            <a:schemeClr val="tx2"/>
          </a:solidFill>
        </a:ln>
      </dgm:spPr>
      <dgm:t>
        <a:bodyPr/>
        <a:lstStyle/>
        <a:p>
          <a:r>
            <a:rPr lang="en-US" sz="1800" dirty="0"/>
            <a:t>Implementation Plan</a:t>
          </a:r>
        </a:p>
      </dgm:t>
    </dgm:pt>
    <dgm:pt modelId="{C6212428-746A-4476-9B97-B9F7AF03C3F2}" type="parTrans" cxnId="{C2C05B62-034A-4B22-98D6-28C37774E86A}">
      <dgm:prSet/>
      <dgm:spPr/>
      <dgm:t>
        <a:bodyPr/>
        <a:lstStyle/>
        <a:p>
          <a:endParaRPr lang="en-US"/>
        </a:p>
      </dgm:t>
    </dgm:pt>
    <dgm:pt modelId="{4F22245F-DFFF-4A13-BB59-B6A5F4102A6F}" type="sibTrans" cxnId="{C2C05B62-034A-4B22-98D6-28C37774E86A}">
      <dgm:prSet/>
      <dgm:spPr/>
      <dgm:t>
        <a:bodyPr/>
        <a:lstStyle/>
        <a:p>
          <a:endParaRPr lang="en-US"/>
        </a:p>
      </dgm:t>
    </dgm:pt>
    <dgm:pt modelId="{884BE636-51C4-42AE-BACA-600C9B33852B}">
      <dgm:prSet phldrT="[Text]" custT="1"/>
      <dgm:spPr>
        <a:ln>
          <a:solidFill>
            <a:schemeClr val="tx2"/>
          </a:solidFill>
        </a:ln>
      </dgm:spPr>
      <dgm:t>
        <a:bodyPr/>
        <a:lstStyle/>
        <a:p>
          <a:r>
            <a:rPr lang="en-US" sz="1800" dirty="0"/>
            <a:t>Draft GSP</a:t>
          </a:r>
        </a:p>
      </dgm:t>
    </dgm:pt>
    <dgm:pt modelId="{2FE86154-78EA-4698-BBED-14C55112264C}" type="parTrans" cxnId="{6B5FB79C-956D-4A4C-AF29-AA913442D954}">
      <dgm:prSet/>
      <dgm:spPr/>
      <dgm:t>
        <a:bodyPr/>
        <a:lstStyle/>
        <a:p>
          <a:endParaRPr lang="en-US"/>
        </a:p>
      </dgm:t>
    </dgm:pt>
    <dgm:pt modelId="{8D41C6BF-DDF4-4AE6-BF22-908164FF303A}" type="sibTrans" cxnId="{6B5FB79C-956D-4A4C-AF29-AA913442D954}">
      <dgm:prSet/>
      <dgm:spPr/>
      <dgm:t>
        <a:bodyPr/>
        <a:lstStyle/>
        <a:p>
          <a:endParaRPr lang="en-US"/>
        </a:p>
      </dgm:t>
    </dgm:pt>
    <dgm:pt modelId="{1F698450-0B50-4FA0-963D-77E43E64538B}">
      <dgm:prSet phldrT="[Text]" custT="1"/>
      <dgm:spPr/>
      <dgm:t>
        <a:bodyPr/>
        <a:lstStyle/>
        <a:p>
          <a:r>
            <a:rPr lang="en-US" sz="1800" dirty="0"/>
            <a:t>Public Meeting and Public Review</a:t>
          </a:r>
        </a:p>
      </dgm:t>
    </dgm:pt>
    <dgm:pt modelId="{021B595B-82AC-4C57-8351-245DB288675C}" type="parTrans" cxnId="{065D8E00-CAE1-44FC-BC23-F9770E8A0AA1}">
      <dgm:prSet/>
      <dgm:spPr/>
      <dgm:t>
        <a:bodyPr/>
        <a:lstStyle/>
        <a:p>
          <a:endParaRPr lang="en-US"/>
        </a:p>
      </dgm:t>
    </dgm:pt>
    <dgm:pt modelId="{0EFAE556-67C0-48D4-BCD9-8A8263C44A7A}" type="sibTrans" cxnId="{065D8E00-CAE1-44FC-BC23-F9770E8A0AA1}">
      <dgm:prSet/>
      <dgm:spPr/>
      <dgm:t>
        <a:bodyPr/>
        <a:lstStyle/>
        <a:p>
          <a:endParaRPr lang="en-US"/>
        </a:p>
      </dgm:t>
    </dgm:pt>
    <dgm:pt modelId="{11D3F197-6594-4BFB-915E-C570B05B351E}">
      <dgm:prSet phldrT="[Text]" custT="1"/>
      <dgm:spPr/>
      <dgm:t>
        <a:bodyPr/>
        <a:lstStyle/>
        <a:p>
          <a:r>
            <a:rPr lang="en-US" sz="1800" dirty="0"/>
            <a:t>Revised Draft</a:t>
          </a:r>
        </a:p>
      </dgm:t>
    </dgm:pt>
    <dgm:pt modelId="{E525735E-6CD8-4485-A55A-332F4E6EDEBC}" type="parTrans" cxnId="{777E3F78-5308-4839-8C40-E80FEB982C20}">
      <dgm:prSet/>
      <dgm:spPr/>
      <dgm:t>
        <a:bodyPr/>
        <a:lstStyle/>
        <a:p>
          <a:endParaRPr lang="en-US"/>
        </a:p>
      </dgm:t>
    </dgm:pt>
    <dgm:pt modelId="{AE094AF4-9B5D-42D3-8403-388892D138B1}" type="sibTrans" cxnId="{777E3F78-5308-4839-8C40-E80FEB982C20}">
      <dgm:prSet/>
      <dgm:spPr/>
      <dgm:t>
        <a:bodyPr/>
        <a:lstStyle/>
        <a:p>
          <a:endParaRPr lang="en-US"/>
        </a:p>
      </dgm:t>
    </dgm:pt>
    <dgm:pt modelId="{4ED73EBB-ECBE-47B7-ADC8-677EB77E0FE7}">
      <dgm:prSet phldrT="[Text]" custT="1"/>
      <dgm:spPr/>
      <dgm:t>
        <a:bodyPr/>
        <a:lstStyle/>
        <a:p>
          <a:r>
            <a:rPr lang="en-US" sz="1800" dirty="0"/>
            <a:t>GSP Submittal and Adoption</a:t>
          </a:r>
        </a:p>
      </dgm:t>
    </dgm:pt>
    <dgm:pt modelId="{C81D3D2B-5548-457D-A25A-6E9209281A5C}" type="parTrans" cxnId="{3ADB467A-F21B-44DC-A618-CB95ACF7B5E0}">
      <dgm:prSet/>
      <dgm:spPr/>
      <dgm:t>
        <a:bodyPr/>
        <a:lstStyle/>
        <a:p>
          <a:endParaRPr lang="en-US"/>
        </a:p>
      </dgm:t>
    </dgm:pt>
    <dgm:pt modelId="{A878ECC5-E7FC-4B38-9B7F-97B809D80B66}" type="sibTrans" cxnId="{3ADB467A-F21B-44DC-A618-CB95ACF7B5E0}">
      <dgm:prSet/>
      <dgm:spPr/>
      <dgm:t>
        <a:bodyPr/>
        <a:lstStyle/>
        <a:p>
          <a:endParaRPr lang="en-US"/>
        </a:p>
      </dgm:t>
    </dgm:pt>
    <dgm:pt modelId="{3FB157DB-1A85-42E0-8BD1-7C9A3EFF9C0A}" type="pres">
      <dgm:prSet presAssocID="{FD8BD8D8-36E6-4D9F-AE35-0074B8EF03C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5E1F89F-4A16-4A59-AE77-A72670002C7B}" type="pres">
      <dgm:prSet presAssocID="{FD8BD8D8-36E6-4D9F-AE35-0074B8EF03CB}" presName="tSp" presStyleCnt="0"/>
      <dgm:spPr/>
    </dgm:pt>
    <dgm:pt modelId="{83B8927F-76BA-46F8-B360-84761A0C04CA}" type="pres">
      <dgm:prSet presAssocID="{FD8BD8D8-36E6-4D9F-AE35-0074B8EF03CB}" presName="bSp" presStyleCnt="0"/>
      <dgm:spPr/>
    </dgm:pt>
    <dgm:pt modelId="{657F0EB5-B786-4FFE-8656-2BBB08C02DB9}" type="pres">
      <dgm:prSet presAssocID="{FD8BD8D8-36E6-4D9F-AE35-0074B8EF03CB}" presName="process" presStyleCnt="0"/>
      <dgm:spPr/>
    </dgm:pt>
    <dgm:pt modelId="{A5EB4630-090A-4ABC-B01F-57857B07F9F7}" type="pres">
      <dgm:prSet presAssocID="{06095A5B-59C1-4504-9A7B-8A47C46A83C0}" presName="composite1" presStyleCnt="0"/>
      <dgm:spPr/>
    </dgm:pt>
    <dgm:pt modelId="{44CCAA0E-F108-49EB-97BB-4E07D1682903}" type="pres">
      <dgm:prSet presAssocID="{06095A5B-59C1-4504-9A7B-8A47C46A83C0}" presName="dummyNode1" presStyleLbl="node1" presStyleIdx="0" presStyleCnt="3"/>
      <dgm:spPr/>
    </dgm:pt>
    <dgm:pt modelId="{40D014B3-717D-45D5-9DEC-44DE959C9946}" type="pres">
      <dgm:prSet presAssocID="{06095A5B-59C1-4504-9A7B-8A47C46A83C0}" presName="childNode1" presStyleLbl="bgAcc1" presStyleIdx="0" presStyleCnt="3" custScaleY="125085" custLinFactNeighborX="10251" custLinFactNeighborY="-381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166690-A516-4608-A42D-9AE094126824}" type="pres">
      <dgm:prSet presAssocID="{06095A5B-59C1-4504-9A7B-8A47C46A83C0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B09547-FB54-42EF-A2B9-6D1655C6F008}" type="pres">
      <dgm:prSet presAssocID="{06095A5B-59C1-4504-9A7B-8A47C46A83C0}" presName="parentNode1" presStyleLbl="node1" presStyleIdx="0" presStyleCnt="3" custScaleX="104128" custScaleY="17818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0ECA41-C808-46AF-B6AB-CD944E12FEA3}" type="pres">
      <dgm:prSet presAssocID="{06095A5B-59C1-4504-9A7B-8A47C46A83C0}" presName="connSite1" presStyleCnt="0"/>
      <dgm:spPr/>
    </dgm:pt>
    <dgm:pt modelId="{5C3FF3FC-FAA0-4E96-B31D-66079C00AC8D}" type="pres">
      <dgm:prSet presAssocID="{C52E8CB8-62A1-4111-AA56-111005BA607F}" presName="Name9" presStyleLbl="sibTrans2D1" presStyleIdx="0" presStyleCnt="2"/>
      <dgm:spPr/>
      <dgm:t>
        <a:bodyPr/>
        <a:lstStyle/>
        <a:p>
          <a:endParaRPr lang="en-US"/>
        </a:p>
      </dgm:t>
    </dgm:pt>
    <dgm:pt modelId="{928EC2E3-DE2D-4FF1-ADAB-1C84E5D88A48}" type="pres">
      <dgm:prSet presAssocID="{509A47BD-6936-4DC4-8B75-0794CC25025B}" presName="composite2" presStyleCnt="0"/>
      <dgm:spPr/>
    </dgm:pt>
    <dgm:pt modelId="{1FB6FE9D-E13B-424D-BD24-198285E482EB}" type="pres">
      <dgm:prSet presAssocID="{509A47BD-6936-4DC4-8B75-0794CC25025B}" presName="dummyNode2" presStyleLbl="node1" presStyleIdx="0" presStyleCnt="3"/>
      <dgm:spPr/>
    </dgm:pt>
    <dgm:pt modelId="{23C0A29B-6560-43F8-B1D0-0E802CFE0543}" type="pres">
      <dgm:prSet presAssocID="{509A47BD-6936-4DC4-8B75-0794CC25025B}" presName="childNode2" presStyleLbl="bgAcc1" presStyleIdx="1" presStyleCnt="3" custScaleY="125085" custLinFactNeighborX="-896" custLinFactNeighborY="3819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23C391-EDD6-41F1-B729-5020C1591316}" type="pres">
      <dgm:prSet presAssocID="{509A47BD-6936-4DC4-8B75-0794CC25025B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C050DF-2578-4967-BCD8-CCED80DE39AC}" type="pres">
      <dgm:prSet presAssocID="{509A47BD-6936-4DC4-8B75-0794CC25025B}" presName="parentNode2" presStyleLbl="node1" presStyleIdx="1" presStyleCnt="3" custScaleX="104753" custScaleY="17456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6E1FFC-7B1D-4852-AB60-A7FF38C2ED8E}" type="pres">
      <dgm:prSet presAssocID="{509A47BD-6936-4DC4-8B75-0794CC25025B}" presName="connSite2" presStyleCnt="0"/>
      <dgm:spPr/>
    </dgm:pt>
    <dgm:pt modelId="{1E37BEB2-AAE1-42FE-843C-28B6B1805807}" type="pres">
      <dgm:prSet presAssocID="{F103011F-99F5-4B8C-BA3E-941C3214F73E}" presName="Name18" presStyleLbl="sibTrans2D1" presStyleIdx="1" presStyleCnt="2"/>
      <dgm:spPr/>
      <dgm:t>
        <a:bodyPr/>
        <a:lstStyle/>
        <a:p>
          <a:endParaRPr lang="en-US"/>
        </a:p>
      </dgm:t>
    </dgm:pt>
    <dgm:pt modelId="{6BB9DB64-09C8-49E4-A72A-F87FB4FBF321}" type="pres">
      <dgm:prSet presAssocID="{68F33578-C520-4335-B9B1-50B785E899AC}" presName="composite1" presStyleCnt="0"/>
      <dgm:spPr/>
    </dgm:pt>
    <dgm:pt modelId="{901DD843-F352-48C5-B61A-A265F4273D69}" type="pres">
      <dgm:prSet presAssocID="{68F33578-C520-4335-B9B1-50B785E899AC}" presName="dummyNode1" presStyleLbl="node1" presStyleIdx="1" presStyleCnt="3"/>
      <dgm:spPr/>
    </dgm:pt>
    <dgm:pt modelId="{63EE8D1B-913E-4F20-B564-E099F00BA033}" type="pres">
      <dgm:prSet presAssocID="{68F33578-C520-4335-B9B1-50B785E899AC}" presName="childNode1" presStyleLbl="bgAcc1" presStyleIdx="2" presStyleCnt="3" custScaleY="125085" custLinFactNeighborX="-3506" custLinFactNeighborY="-280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537DE8-6C3D-408F-8D2F-752DEE4DA240}" type="pres">
      <dgm:prSet presAssocID="{68F33578-C520-4335-B9B1-50B785E899AC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FBC76C-F289-4573-982E-D3BBA45F3F4E}" type="pres">
      <dgm:prSet presAssocID="{68F33578-C520-4335-B9B1-50B785E899AC}" presName="parentNode1" presStyleLbl="node1" presStyleIdx="2" presStyleCnt="3" custScaleX="105513" custScaleY="17561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D77455-7067-4D92-B1C2-34D2E05A2526}" type="pres">
      <dgm:prSet presAssocID="{68F33578-C520-4335-B9B1-50B785E899AC}" presName="connSite1" presStyleCnt="0"/>
      <dgm:spPr/>
    </dgm:pt>
  </dgm:ptLst>
  <dgm:cxnLst>
    <dgm:cxn modelId="{121C2D8E-DA88-4392-8799-1081F265BCFC}" srcId="{06095A5B-59C1-4504-9A7B-8A47C46A83C0}" destId="{3E088670-8C25-44DE-875A-87D5FB386A5F}" srcOrd="3" destOrd="0" parTransId="{D36A5C4D-A3DC-482F-B667-9C85164F2C0D}" sibTransId="{36C1ED83-707A-4E08-8027-DF97D506E541}"/>
    <dgm:cxn modelId="{AE1D5DC7-90AA-4BB0-B6F9-ACEDBC179900}" type="presOf" srcId="{06095A5B-59C1-4504-9A7B-8A47C46A83C0}" destId="{9EB09547-FB54-42EF-A2B9-6D1655C6F008}" srcOrd="0" destOrd="0" presId="urn:microsoft.com/office/officeart/2005/8/layout/hProcess4"/>
    <dgm:cxn modelId="{777E3F78-5308-4839-8C40-E80FEB982C20}" srcId="{68F33578-C520-4335-B9B1-50B785E899AC}" destId="{11D3F197-6594-4BFB-915E-C570B05B351E}" srcOrd="2" destOrd="0" parTransId="{E525735E-6CD8-4485-A55A-332F4E6EDEBC}" sibTransId="{AE094AF4-9B5D-42D3-8403-388892D138B1}"/>
    <dgm:cxn modelId="{33E36221-9E18-4309-ABC9-B043C00DEA20}" type="presOf" srcId="{4ED73EBB-ECBE-47B7-ADC8-677EB77E0FE7}" destId="{D3537DE8-6C3D-408F-8D2F-752DEE4DA240}" srcOrd="1" destOrd="3" presId="urn:microsoft.com/office/officeart/2005/8/layout/hProcess4"/>
    <dgm:cxn modelId="{877EA5A8-31D2-4B41-90F9-B87F7B338BDE}" type="presOf" srcId="{1F698450-0B50-4FA0-963D-77E43E64538B}" destId="{63EE8D1B-913E-4F20-B564-E099F00BA033}" srcOrd="0" destOrd="1" presId="urn:microsoft.com/office/officeart/2005/8/layout/hProcess4"/>
    <dgm:cxn modelId="{6C2E5353-E6DA-4207-A17C-3F471A74EF62}" srcId="{509A47BD-6936-4DC4-8B75-0794CC25025B}" destId="{6991E574-EABE-442D-910F-E8085E00246D}" srcOrd="1" destOrd="0" parTransId="{DD5C5A05-5F72-47BA-BDCF-55DCE2C290B3}" sibTransId="{3339D973-9CB5-4615-9063-CBFD455B76CC}"/>
    <dgm:cxn modelId="{70BB9E14-2C39-484C-B0BD-24A63CD37E02}" type="presOf" srcId="{68F33578-C520-4335-B9B1-50B785E899AC}" destId="{5CFBC76C-F289-4573-982E-D3BBA45F3F4E}" srcOrd="0" destOrd="0" presId="urn:microsoft.com/office/officeart/2005/8/layout/hProcess4"/>
    <dgm:cxn modelId="{159F8506-A4C8-45EF-95D8-F9ECB77DADED}" type="presOf" srcId="{F103011F-99F5-4B8C-BA3E-941C3214F73E}" destId="{1E37BEB2-AAE1-42FE-843C-28B6B1805807}" srcOrd="0" destOrd="0" presId="urn:microsoft.com/office/officeart/2005/8/layout/hProcess4"/>
    <dgm:cxn modelId="{C15C014C-3C2E-4B9E-91DE-EC7564D47623}" type="presOf" srcId="{40900DC1-82DC-47A6-ACB1-F169558EE539}" destId="{63EE8D1B-913E-4F20-B564-E099F00BA033}" srcOrd="0" destOrd="0" presId="urn:microsoft.com/office/officeart/2005/8/layout/hProcess4"/>
    <dgm:cxn modelId="{E2DA79C1-922C-45A0-A065-04DB05B86709}" type="presOf" srcId="{723E44FD-A806-4272-8535-0D5DAA46FB46}" destId="{77166690-A516-4608-A42D-9AE094126824}" srcOrd="1" destOrd="2" presId="urn:microsoft.com/office/officeart/2005/8/layout/hProcess4"/>
    <dgm:cxn modelId="{1394F79F-1953-44C8-94AD-58BB48AA7A04}" type="presOf" srcId="{11D3F197-6594-4BFB-915E-C570B05B351E}" destId="{63EE8D1B-913E-4F20-B564-E099F00BA033}" srcOrd="0" destOrd="2" presId="urn:microsoft.com/office/officeart/2005/8/layout/hProcess4"/>
    <dgm:cxn modelId="{4AB6AD96-FF5E-4E77-BFDC-EA1AF808B98D}" type="presOf" srcId="{4ED9EED2-279C-4929-B61B-35497FF1E39A}" destId="{77166690-A516-4608-A42D-9AE094126824}" srcOrd="1" destOrd="1" presId="urn:microsoft.com/office/officeart/2005/8/layout/hProcess4"/>
    <dgm:cxn modelId="{66FB5CE6-3132-49FA-ABA0-30B989D3B0A0}" srcId="{FD8BD8D8-36E6-4D9F-AE35-0074B8EF03CB}" destId="{509A47BD-6936-4DC4-8B75-0794CC25025B}" srcOrd="1" destOrd="0" parTransId="{228EA9F6-4BBD-435B-8EC4-46A8E3352C20}" sibTransId="{F103011F-99F5-4B8C-BA3E-941C3214F73E}"/>
    <dgm:cxn modelId="{B8D85A19-BB9F-4F67-AF03-7196DC8C53A7}" srcId="{68F33578-C520-4335-B9B1-50B785E899AC}" destId="{40900DC1-82DC-47A6-ACB1-F169558EE539}" srcOrd="0" destOrd="0" parTransId="{38DA3AFD-AF92-41D4-A4EC-DBD7C9A265FB}" sibTransId="{198D619F-47B1-4EA5-9A4E-56062BB32C49}"/>
    <dgm:cxn modelId="{A145FA23-F25C-4B24-A42B-619093856763}" srcId="{06095A5B-59C1-4504-9A7B-8A47C46A83C0}" destId="{F76F7D37-81EB-4002-B4AF-22AD67FE56FF}" srcOrd="0" destOrd="0" parTransId="{4D512B16-F6F0-4878-B024-03085D1BA97A}" sibTransId="{D0F3C02F-C6EA-458D-B8C4-BE0377436448}"/>
    <dgm:cxn modelId="{040EE4F3-2EF8-4543-8FB2-63C773039C12}" type="presOf" srcId="{A163C6C1-4A39-452E-BAB3-4F580D7BEDBF}" destId="{23C0A29B-6560-43F8-B1D0-0E802CFE0543}" srcOrd="0" destOrd="0" presId="urn:microsoft.com/office/officeart/2005/8/layout/hProcess4"/>
    <dgm:cxn modelId="{5E297260-9F3D-4275-ACCB-2C03B1D8DE0C}" srcId="{06095A5B-59C1-4504-9A7B-8A47C46A83C0}" destId="{723E44FD-A806-4272-8535-0D5DAA46FB46}" srcOrd="2" destOrd="0" parTransId="{D2B2D44F-C0BF-486E-BB59-4597C6DBC15F}" sibTransId="{03667A76-C74D-426C-A52F-9E5BD9678DAD}"/>
    <dgm:cxn modelId="{C56B4BBF-CBA0-488C-BE8D-D9430AE9DD62}" type="presOf" srcId="{4ED9EED2-279C-4929-B61B-35497FF1E39A}" destId="{40D014B3-717D-45D5-9DEC-44DE959C9946}" srcOrd="0" destOrd="1" presId="urn:microsoft.com/office/officeart/2005/8/layout/hProcess4"/>
    <dgm:cxn modelId="{CA38E21F-D73F-4B04-B76A-5CC832245EE9}" type="presOf" srcId="{40900DC1-82DC-47A6-ACB1-F169558EE539}" destId="{D3537DE8-6C3D-408F-8D2F-752DEE4DA240}" srcOrd="1" destOrd="0" presId="urn:microsoft.com/office/officeart/2005/8/layout/hProcess4"/>
    <dgm:cxn modelId="{A848A09B-EE90-4634-8FC2-5349BD24E75C}" type="presOf" srcId="{1F698450-0B50-4FA0-963D-77E43E64538B}" destId="{D3537DE8-6C3D-408F-8D2F-752DEE4DA240}" srcOrd="1" destOrd="1" presId="urn:microsoft.com/office/officeart/2005/8/layout/hProcess4"/>
    <dgm:cxn modelId="{CBEA308B-04AA-4A34-88CF-51AD7A37CEC9}" type="presOf" srcId="{6991E574-EABE-442D-910F-E8085E00246D}" destId="{23C0A29B-6560-43F8-B1D0-0E802CFE0543}" srcOrd="0" destOrd="1" presId="urn:microsoft.com/office/officeart/2005/8/layout/hProcess4"/>
    <dgm:cxn modelId="{04177CC6-37A2-434B-9A29-0DDE2B4FC67D}" srcId="{FD8BD8D8-36E6-4D9F-AE35-0074B8EF03CB}" destId="{06095A5B-59C1-4504-9A7B-8A47C46A83C0}" srcOrd="0" destOrd="0" parTransId="{3ECDA0E9-A5C0-4E10-AF2E-6629373E47DE}" sibTransId="{C52E8CB8-62A1-4111-AA56-111005BA607F}"/>
    <dgm:cxn modelId="{AC4C18F8-3830-462B-BA58-FECBDF1A8795}" type="presOf" srcId="{3E088670-8C25-44DE-875A-87D5FB386A5F}" destId="{40D014B3-717D-45D5-9DEC-44DE959C9946}" srcOrd="0" destOrd="3" presId="urn:microsoft.com/office/officeart/2005/8/layout/hProcess4"/>
    <dgm:cxn modelId="{065D8E00-CAE1-44FC-BC23-F9770E8A0AA1}" srcId="{68F33578-C520-4335-B9B1-50B785E899AC}" destId="{1F698450-0B50-4FA0-963D-77E43E64538B}" srcOrd="1" destOrd="0" parTransId="{021B595B-82AC-4C57-8351-245DB288675C}" sibTransId="{0EFAE556-67C0-48D4-BCD9-8A8263C44A7A}"/>
    <dgm:cxn modelId="{8327E625-4ED6-40CD-96A2-3C7C893FE9FE}" type="presOf" srcId="{C52E8CB8-62A1-4111-AA56-111005BA607F}" destId="{5C3FF3FC-FAA0-4E96-B31D-66079C00AC8D}" srcOrd="0" destOrd="0" presId="urn:microsoft.com/office/officeart/2005/8/layout/hProcess4"/>
    <dgm:cxn modelId="{6B5FB79C-956D-4A4C-AF29-AA913442D954}" srcId="{509A47BD-6936-4DC4-8B75-0794CC25025B}" destId="{884BE636-51C4-42AE-BACA-600C9B33852B}" srcOrd="3" destOrd="0" parTransId="{2FE86154-78EA-4698-BBED-14C55112264C}" sibTransId="{8D41C6BF-DDF4-4AE6-BF22-908164FF303A}"/>
    <dgm:cxn modelId="{BF68BBD4-1934-4A8A-8282-AD4B42B16783}" type="presOf" srcId="{6991E574-EABE-442D-910F-E8085E00246D}" destId="{5123C391-EDD6-41F1-B729-5020C1591316}" srcOrd="1" destOrd="1" presId="urn:microsoft.com/office/officeart/2005/8/layout/hProcess4"/>
    <dgm:cxn modelId="{4F27DBE3-8420-4B9F-99E7-A38EE18A6079}" type="presOf" srcId="{A163C6C1-4A39-452E-BAB3-4F580D7BEDBF}" destId="{5123C391-EDD6-41F1-B729-5020C1591316}" srcOrd="1" destOrd="0" presId="urn:microsoft.com/office/officeart/2005/8/layout/hProcess4"/>
    <dgm:cxn modelId="{5246FE0A-ACC3-4152-B3B2-A4B799A65836}" type="presOf" srcId="{723E44FD-A806-4272-8535-0D5DAA46FB46}" destId="{40D014B3-717D-45D5-9DEC-44DE959C9946}" srcOrd="0" destOrd="2" presId="urn:microsoft.com/office/officeart/2005/8/layout/hProcess4"/>
    <dgm:cxn modelId="{FFB267BD-435F-4F7E-A3F8-BB47FDF7BFD0}" type="presOf" srcId="{91028821-483B-465F-AA37-813D5DCC0346}" destId="{23C0A29B-6560-43F8-B1D0-0E802CFE0543}" srcOrd="0" destOrd="2" presId="urn:microsoft.com/office/officeart/2005/8/layout/hProcess4"/>
    <dgm:cxn modelId="{7CF0B3B5-AD3C-4C55-97ED-5B858AE9CBA9}" srcId="{FD8BD8D8-36E6-4D9F-AE35-0074B8EF03CB}" destId="{68F33578-C520-4335-B9B1-50B785E899AC}" srcOrd="2" destOrd="0" parTransId="{77D64752-E8A8-42E3-B60F-94446BCD48A2}" sibTransId="{D3E041F2-5813-4209-AF54-1D2A6EF77679}"/>
    <dgm:cxn modelId="{AB2DC9A2-20AC-46C0-A3A1-456E42182CFC}" srcId="{509A47BD-6936-4DC4-8B75-0794CC25025B}" destId="{A163C6C1-4A39-452E-BAB3-4F580D7BEDBF}" srcOrd="0" destOrd="0" parTransId="{D33BC214-3E24-43F4-8565-836809621EA3}" sibTransId="{67C985F3-CCD0-48F4-ACDB-2B78B83AF373}"/>
    <dgm:cxn modelId="{0B57958C-6E1C-4DC4-8EAF-4D1DE00B5DE2}" type="presOf" srcId="{884BE636-51C4-42AE-BACA-600C9B33852B}" destId="{23C0A29B-6560-43F8-B1D0-0E802CFE0543}" srcOrd="0" destOrd="3" presId="urn:microsoft.com/office/officeart/2005/8/layout/hProcess4"/>
    <dgm:cxn modelId="{A9DBC3E5-B3EB-44EB-91DB-B98CE76BB13E}" type="presOf" srcId="{3E088670-8C25-44DE-875A-87D5FB386A5F}" destId="{77166690-A516-4608-A42D-9AE094126824}" srcOrd="1" destOrd="3" presId="urn:microsoft.com/office/officeart/2005/8/layout/hProcess4"/>
    <dgm:cxn modelId="{110D4F27-3EB2-44C6-97DB-2AE4EC1C205E}" type="presOf" srcId="{FD8BD8D8-36E6-4D9F-AE35-0074B8EF03CB}" destId="{3FB157DB-1A85-42E0-8BD1-7C9A3EFF9C0A}" srcOrd="0" destOrd="0" presId="urn:microsoft.com/office/officeart/2005/8/layout/hProcess4"/>
    <dgm:cxn modelId="{06CCAAFF-252F-4AA9-B36E-0085F9BE7FF0}" type="presOf" srcId="{F76F7D37-81EB-4002-B4AF-22AD67FE56FF}" destId="{40D014B3-717D-45D5-9DEC-44DE959C9946}" srcOrd="0" destOrd="0" presId="urn:microsoft.com/office/officeart/2005/8/layout/hProcess4"/>
    <dgm:cxn modelId="{D5CF4319-EE9F-4279-AF15-BFEDCB25F2E9}" type="presOf" srcId="{11D3F197-6594-4BFB-915E-C570B05B351E}" destId="{D3537DE8-6C3D-408F-8D2F-752DEE4DA240}" srcOrd="1" destOrd="2" presId="urn:microsoft.com/office/officeart/2005/8/layout/hProcess4"/>
    <dgm:cxn modelId="{C2C05B62-034A-4B22-98D6-28C37774E86A}" srcId="{509A47BD-6936-4DC4-8B75-0794CC25025B}" destId="{91028821-483B-465F-AA37-813D5DCC0346}" srcOrd="2" destOrd="0" parTransId="{C6212428-746A-4476-9B97-B9F7AF03C3F2}" sibTransId="{4F22245F-DFFF-4A13-BB59-B6A5F4102A6F}"/>
    <dgm:cxn modelId="{D621EFD4-9519-4706-AE56-51BF072A048D}" type="presOf" srcId="{91028821-483B-465F-AA37-813D5DCC0346}" destId="{5123C391-EDD6-41F1-B729-5020C1591316}" srcOrd="1" destOrd="2" presId="urn:microsoft.com/office/officeart/2005/8/layout/hProcess4"/>
    <dgm:cxn modelId="{67F07C15-0DEA-4595-90E1-9A3A156F1B83}" type="presOf" srcId="{F76F7D37-81EB-4002-B4AF-22AD67FE56FF}" destId="{77166690-A516-4608-A42D-9AE094126824}" srcOrd="1" destOrd="0" presId="urn:microsoft.com/office/officeart/2005/8/layout/hProcess4"/>
    <dgm:cxn modelId="{3ADB467A-F21B-44DC-A618-CB95ACF7B5E0}" srcId="{68F33578-C520-4335-B9B1-50B785E899AC}" destId="{4ED73EBB-ECBE-47B7-ADC8-677EB77E0FE7}" srcOrd="3" destOrd="0" parTransId="{C81D3D2B-5548-457D-A25A-6E9209281A5C}" sibTransId="{A878ECC5-E7FC-4B38-9B7F-97B809D80B66}"/>
    <dgm:cxn modelId="{DAFB6AB4-AB31-43F2-9705-1EC5DE976633}" type="presOf" srcId="{884BE636-51C4-42AE-BACA-600C9B33852B}" destId="{5123C391-EDD6-41F1-B729-5020C1591316}" srcOrd="1" destOrd="3" presId="urn:microsoft.com/office/officeart/2005/8/layout/hProcess4"/>
    <dgm:cxn modelId="{CA445B0E-5A06-4E3A-A186-CFED6E5E451E}" srcId="{06095A5B-59C1-4504-9A7B-8A47C46A83C0}" destId="{4ED9EED2-279C-4929-B61B-35497FF1E39A}" srcOrd="1" destOrd="0" parTransId="{8C37E13E-AAFF-471F-A1A2-F04B4044266B}" sibTransId="{B2726886-778F-46E8-A337-BA8490690F03}"/>
    <dgm:cxn modelId="{798FB184-3B8B-488C-80CF-CC79DA529EE7}" type="presOf" srcId="{4ED73EBB-ECBE-47B7-ADC8-677EB77E0FE7}" destId="{63EE8D1B-913E-4F20-B564-E099F00BA033}" srcOrd="0" destOrd="3" presId="urn:microsoft.com/office/officeart/2005/8/layout/hProcess4"/>
    <dgm:cxn modelId="{7C7FE4BF-E9DC-4B01-BCFE-78D243ADD9B4}" type="presOf" srcId="{509A47BD-6936-4DC4-8B75-0794CC25025B}" destId="{4DC050DF-2578-4967-BCD8-CCED80DE39AC}" srcOrd="0" destOrd="0" presId="urn:microsoft.com/office/officeart/2005/8/layout/hProcess4"/>
    <dgm:cxn modelId="{049765C9-A4B6-4B44-A4AD-B4057925628D}" type="presParOf" srcId="{3FB157DB-1A85-42E0-8BD1-7C9A3EFF9C0A}" destId="{D5E1F89F-4A16-4A59-AE77-A72670002C7B}" srcOrd="0" destOrd="0" presId="urn:microsoft.com/office/officeart/2005/8/layout/hProcess4"/>
    <dgm:cxn modelId="{692E85CF-E154-497A-8EA3-1022DDF0010E}" type="presParOf" srcId="{3FB157DB-1A85-42E0-8BD1-7C9A3EFF9C0A}" destId="{83B8927F-76BA-46F8-B360-84761A0C04CA}" srcOrd="1" destOrd="0" presId="urn:microsoft.com/office/officeart/2005/8/layout/hProcess4"/>
    <dgm:cxn modelId="{C30D26E0-C7BE-49BB-9422-220777629FE6}" type="presParOf" srcId="{3FB157DB-1A85-42E0-8BD1-7C9A3EFF9C0A}" destId="{657F0EB5-B786-4FFE-8656-2BBB08C02DB9}" srcOrd="2" destOrd="0" presId="urn:microsoft.com/office/officeart/2005/8/layout/hProcess4"/>
    <dgm:cxn modelId="{500A3807-21C7-4F78-82E2-AF7A2918703D}" type="presParOf" srcId="{657F0EB5-B786-4FFE-8656-2BBB08C02DB9}" destId="{A5EB4630-090A-4ABC-B01F-57857B07F9F7}" srcOrd="0" destOrd="0" presId="urn:microsoft.com/office/officeart/2005/8/layout/hProcess4"/>
    <dgm:cxn modelId="{3803ECDD-3A04-4EA0-8C44-3C6E26CF6465}" type="presParOf" srcId="{A5EB4630-090A-4ABC-B01F-57857B07F9F7}" destId="{44CCAA0E-F108-49EB-97BB-4E07D1682903}" srcOrd="0" destOrd="0" presId="urn:microsoft.com/office/officeart/2005/8/layout/hProcess4"/>
    <dgm:cxn modelId="{59DE638D-9540-459C-AA22-38232C9658DC}" type="presParOf" srcId="{A5EB4630-090A-4ABC-B01F-57857B07F9F7}" destId="{40D014B3-717D-45D5-9DEC-44DE959C9946}" srcOrd="1" destOrd="0" presId="urn:microsoft.com/office/officeart/2005/8/layout/hProcess4"/>
    <dgm:cxn modelId="{4AD9F7D6-6582-4D0A-AD45-390368E74079}" type="presParOf" srcId="{A5EB4630-090A-4ABC-B01F-57857B07F9F7}" destId="{77166690-A516-4608-A42D-9AE094126824}" srcOrd="2" destOrd="0" presId="urn:microsoft.com/office/officeart/2005/8/layout/hProcess4"/>
    <dgm:cxn modelId="{46B77484-CCD3-43DC-BEF6-4374724FC2FE}" type="presParOf" srcId="{A5EB4630-090A-4ABC-B01F-57857B07F9F7}" destId="{9EB09547-FB54-42EF-A2B9-6D1655C6F008}" srcOrd="3" destOrd="0" presId="urn:microsoft.com/office/officeart/2005/8/layout/hProcess4"/>
    <dgm:cxn modelId="{33DB5A5A-5549-4D91-89FF-6209C7CC5C6A}" type="presParOf" srcId="{A5EB4630-090A-4ABC-B01F-57857B07F9F7}" destId="{F20ECA41-C808-46AF-B6AB-CD944E12FEA3}" srcOrd="4" destOrd="0" presId="urn:microsoft.com/office/officeart/2005/8/layout/hProcess4"/>
    <dgm:cxn modelId="{2844AD82-99E7-44E7-8D6B-DDBC7E3593DA}" type="presParOf" srcId="{657F0EB5-B786-4FFE-8656-2BBB08C02DB9}" destId="{5C3FF3FC-FAA0-4E96-B31D-66079C00AC8D}" srcOrd="1" destOrd="0" presId="urn:microsoft.com/office/officeart/2005/8/layout/hProcess4"/>
    <dgm:cxn modelId="{3E0F6E96-FF9C-4A0B-AA47-FD2890D54FA0}" type="presParOf" srcId="{657F0EB5-B786-4FFE-8656-2BBB08C02DB9}" destId="{928EC2E3-DE2D-4FF1-ADAB-1C84E5D88A48}" srcOrd="2" destOrd="0" presId="urn:microsoft.com/office/officeart/2005/8/layout/hProcess4"/>
    <dgm:cxn modelId="{05B0C790-37EB-4DAE-BB07-ABD193020539}" type="presParOf" srcId="{928EC2E3-DE2D-4FF1-ADAB-1C84E5D88A48}" destId="{1FB6FE9D-E13B-424D-BD24-198285E482EB}" srcOrd="0" destOrd="0" presId="urn:microsoft.com/office/officeart/2005/8/layout/hProcess4"/>
    <dgm:cxn modelId="{3D3156F4-8CF1-4AF9-9266-FF8C5B656166}" type="presParOf" srcId="{928EC2E3-DE2D-4FF1-ADAB-1C84E5D88A48}" destId="{23C0A29B-6560-43F8-B1D0-0E802CFE0543}" srcOrd="1" destOrd="0" presId="urn:microsoft.com/office/officeart/2005/8/layout/hProcess4"/>
    <dgm:cxn modelId="{76D090CA-DC33-4D86-9F6C-73A372004317}" type="presParOf" srcId="{928EC2E3-DE2D-4FF1-ADAB-1C84E5D88A48}" destId="{5123C391-EDD6-41F1-B729-5020C1591316}" srcOrd="2" destOrd="0" presId="urn:microsoft.com/office/officeart/2005/8/layout/hProcess4"/>
    <dgm:cxn modelId="{E90C420F-F186-4224-9A88-D643FC3FB6C6}" type="presParOf" srcId="{928EC2E3-DE2D-4FF1-ADAB-1C84E5D88A48}" destId="{4DC050DF-2578-4967-BCD8-CCED80DE39AC}" srcOrd="3" destOrd="0" presId="urn:microsoft.com/office/officeart/2005/8/layout/hProcess4"/>
    <dgm:cxn modelId="{9325820A-7F79-4133-944D-6082D45487B4}" type="presParOf" srcId="{928EC2E3-DE2D-4FF1-ADAB-1C84E5D88A48}" destId="{2E6E1FFC-7B1D-4852-AB60-A7FF38C2ED8E}" srcOrd="4" destOrd="0" presId="urn:microsoft.com/office/officeart/2005/8/layout/hProcess4"/>
    <dgm:cxn modelId="{F6D76B50-145C-4F7E-A3F0-65DA874B7FB4}" type="presParOf" srcId="{657F0EB5-B786-4FFE-8656-2BBB08C02DB9}" destId="{1E37BEB2-AAE1-42FE-843C-28B6B1805807}" srcOrd="3" destOrd="0" presId="urn:microsoft.com/office/officeart/2005/8/layout/hProcess4"/>
    <dgm:cxn modelId="{174E75C3-FBDA-4248-B508-A678FE4A08A4}" type="presParOf" srcId="{657F0EB5-B786-4FFE-8656-2BBB08C02DB9}" destId="{6BB9DB64-09C8-49E4-A72A-F87FB4FBF321}" srcOrd="4" destOrd="0" presId="urn:microsoft.com/office/officeart/2005/8/layout/hProcess4"/>
    <dgm:cxn modelId="{E8F97C16-BC49-41DB-821F-24265CCFBCDB}" type="presParOf" srcId="{6BB9DB64-09C8-49E4-A72A-F87FB4FBF321}" destId="{901DD843-F352-48C5-B61A-A265F4273D69}" srcOrd="0" destOrd="0" presId="urn:microsoft.com/office/officeart/2005/8/layout/hProcess4"/>
    <dgm:cxn modelId="{4A9D363B-E5AE-4900-8B84-137B553E2E9B}" type="presParOf" srcId="{6BB9DB64-09C8-49E4-A72A-F87FB4FBF321}" destId="{63EE8D1B-913E-4F20-B564-E099F00BA033}" srcOrd="1" destOrd="0" presId="urn:microsoft.com/office/officeart/2005/8/layout/hProcess4"/>
    <dgm:cxn modelId="{223B7648-6020-49A6-A70B-15FAE3649F7C}" type="presParOf" srcId="{6BB9DB64-09C8-49E4-A72A-F87FB4FBF321}" destId="{D3537DE8-6C3D-408F-8D2F-752DEE4DA240}" srcOrd="2" destOrd="0" presId="urn:microsoft.com/office/officeart/2005/8/layout/hProcess4"/>
    <dgm:cxn modelId="{E252A771-5B06-47B3-93AA-001FF703E633}" type="presParOf" srcId="{6BB9DB64-09C8-49E4-A72A-F87FB4FBF321}" destId="{5CFBC76C-F289-4573-982E-D3BBA45F3F4E}" srcOrd="3" destOrd="0" presId="urn:microsoft.com/office/officeart/2005/8/layout/hProcess4"/>
    <dgm:cxn modelId="{A61EC0C9-3480-4DC4-BD8A-20847C16F26F}" type="presParOf" srcId="{6BB9DB64-09C8-49E4-A72A-F87FB4FBF321}" destId="{26D77455-7067-4D92-B1C2-34D2E05A2526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92F970D-F444-4749-9766-04B1C381C41E}" type="doc">
      <dgm:prSet loTypeId="urn:microsoft.com/office/officeart/2005/8/layout/radial4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B2D9BA4-3E97-4F89-B151-FAFCBE702980}">
      <dgm:prSet phldrT="[Text]"/>
      <dgm:spPr>
        <a:solidFill>
          <a:srgbClr val="FF0000"/>
        </a:solidFill>
      </dgm:spPr>
      <dgm:t>
        <a:bodyPr/>
        <a:lstStyle/>
        <a:p>
          <a:r>
            <a:rPr lang="en-US" dirty="0"/>
            <a:t>TAC to propose SMC for each undesirable result (UR)</a:t>
          </a:r>
        </a:p>
      </dgm:t>
    </dgm:pt>
    <dgm:pt modelId="{9A9E82D6-B226-4E89-B1FC-6B5EE3663755}" type="parTrans" cxnId="{2A5BA1DB-CBD8-41BE-9257-497DA1834A62}">
      <dgm:prSet/>
      <dgm:spPr/>
      <dgm:t>
        <a:bodyPr/>
        <a:lstStyle/>
        <a:p>
          <a:endParaRPr lang="en-US"/>
        </a:p>
      </dgm:t>
    </dgm:pt>
    <dgm:pt modelId="{FD34173E-A0CE-446C-8E9C-433954AB808C}" type="sibTrans" cxnId="{2A5BA1DB-CBD8-41BE-9257-497DA1834A62}">
      <dgm:prSet/>
      <dgm:spPr/>
      <dgm:t>
        <a:bodyPr/>
        <a:lstStyle/>
        <a:p>
          <a:endParaRPr lang="en-US"/>
        </a:p>
      </dgm:t>
    </dgm:pt>
    <dgm:pt modelId="{65328572-32CD-4167-9D5B-BED1BD2D9543}">
      <dgm:prSet phldrT="[Text]"/>
      <dgm:spPr/>
      <dgm:t>
        <a:bodyPr/>
        <a:lstStyle/>
        <a:p>
          <a:r>
            <a:rPr lang="en-US" dirty="0"/>
            <a:t>Which undesirable results are applicable?</a:t>
          </a:r>
        </a:p>
      </dgm:t>
    </dgm:pt>
    <dgm:pt modelId="{64D91058-3F7C-4F46-B5B7-B879CB44C085}" type="parTrans" cxnId="{E76D4AB5-5B64-4D8D-911C-DE5F655958B9}">
      <dgm:prSet/>
      <dgm:spPr/>
      <dgm:t>
        <a:bodyPr/>
        <a:lstStyle/>
        <a:p>
          <a:endParaRPr lang="en-US"/>
        </a:p>
      </dgm:t>
    </dgm:pt>
    <dgm:pt modelId="{0591B709-56C2-45A1-A685-B4D8180012EE}" type="sibTrans" cxnId="{E76D4AB5-5B64-4D8D-911C-DE5F655958B9}">
      <dgm:prSet/>
      <dgm:spPr/>
      <dgm:t>
        <a:bodyPr/>
        <a:lstStyle/>
        <a:p>
          <a:endParaRPr lang="en-US"/>
        </a:p>
      </dgm:t>
    </dgm:pt>
    <dgm:pt modelId="{0A6EC139-A785-410C-A697-4C2C4DAE0557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/>
            <a:t>What does the thermometer look like? </a:t>
          </a:r>
        </a:p>
      </dgm:t>
    </dgm:pt>
    <dgm:pt modelId="{5E07236A-957F-429D-B208-31A972BADCE2}" type="parTrans" cxnId="{6DA99766-28B1-4556-A33F-4882E5270EE7}">
      <dgm:prSet/>
      <dgm:spPr>
        <a:solidFill>
          <a:srgbClr val="00B050"/>
        </a:solidFill>
      </dgm:spPr>
      <dgm:t>
        <a:bodyPr/>
        <a:lstStyle/>
        <a:p>
          <a:endParaRPr lang="en-US"/>
        </a:p>
      </dgm:t>
    </dgm:pt>
    <dgm:pt modelId="{29312BC8-863B-4077-BB15-5E5CD74E4BE7}" type="sibTrans" cxnId="{6DA99766-28B1-4556-A33F-4882E5270EE7}">
      <dgm:prSet/>
      <dgm:spPr/>
      <dgm:t>
        <a:bodyPr/>
        <a:lstStyle/>
        <a:p>
          <a:endParaRPr lang="en-US"/>
        </a:p>
      </dgm:t>
    </dgm:pt>
    <dgm:pt modelId="{473A0968-AED8-4AEC-B37E-89D2C1CD649D}">
      <dgm:prSet phldrT="[Text]"/>
      <dgm:spPr>
        <a:solidFill>
          <a:schemeClr val="tx1">
            <a:lumMod val="75000"/>
          </a:schemeClr>
        </a:solidFill>
      </dgm:spPr>
      <dgm:t>
        <a:bodyPr/>
        <a:lstStyle/>
        <a:p>
          <a:r>
            <a:rPr lang="en-US" dirty="0"/>
            <a:t>Technical Team will summarize existing data and describe options</a:t>
          </a:r>
        </a:p>
      </dgm:t>
    </dgm:pt>
    <dgm:pt modelId="{1094949B-894D-4410-AD7A-3C3F4B09C372}" type="parTrans" cxnId="{24D88E2C-17F0-4C2B-AF41-274A30BA5C01}">
      <dgm:prSet/>
      <dgm:spPr>
        <a:solidFill>
          <a:srgbClr val="002855"/>
        </a:solidFill>
      </dgm:spPr>
      <dgm:t>
        <a:bodyPr/>
        <a:lstStyle/>
        <a:p>
          <a:endParaRPr lang="en-US"/>
        </a:p>
      </dgm:t>
    </dgm:pt>
    <dgm:pt modelId="{CDF41994-1AE4-4811-963F-2C8882402D04}" type="sibTrans" cxnId="{24D88E2C-17F0-4C2B-AF41-274A30BA5C01}">
      <dgm:prSet/>
      <dgm:spPr/>
      <dgm:t>
        <a:bodyPr/>
        <a:lstStyle/>
        <a:p>
          <a:endParaRPr lang="en-US"/>
        </a:p>
      </dgm:t>
    </dgm:pt>
    <dgm:pt modelId="{0BA48240-383B-4CE3-9F52-543E3631A4E2}" type="pres">
      <dgm:prSet presAssocID="{192F970D-F444-4749-9766-04B1C381C41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BD1605-EA07-4615-A71B-4857FAA2CF33}" type="pres">
      <dgm:prSet presAssocID="{0B2D9BA4-3E97-4F89-B151-FAFCBE702980}" presName="centerShape" presStyleLbl="node0" presStyleIdx="0" presStyleCnt="1" custScaleX="166842"/>
      <dgm:spPr/>
      <dgm:t>
        <a:bodyPr/>
        <a:lstStyle/>
        <a:p>
          <a:endParaRPr lang="en-US"/>
        </a:p>
      </dgm:t>
    </dgm:pt>
    <dgm:pt modelId="{25155814-BA4C-4F2B-9B7B-D35A2A498017}" type="pres">
      <dgm:prSet presAssocID="{64D91058-3F7C-4F46-B5B7-B879CB44C085}" presName="parTrans" presStyleLbl="bgSibTrans2D1" presStyleIdx="0" presStyleCnt="3" custLinFactNeighborX="-11275" custLinFactNeighborY="34844"/>
      <dgm:spPr/>
      <dgm:t>
        <a:bodyPr/>
        <a:lstStyle/>
        <a:p>
          <a:endParaRPr lang="en-US"/>
        </a:p>
      </dgm:t>
    </dgm:pt>
    <dgm:pt modelId="{6D84E504-69CF-44D0-9206-497E1E264926}" type="pres">
      <dgm:prSet presAssocID="{65328572-32CD-4167-9D5B-BED1BD2D9543}" presName="node" presStyleLbl="node1" presStyleIdx="0" presStyleCnt="3" custScaleX="181248" custScaleY="70586" custRadScaleRad="107947" custRadScaleInc="44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FDC957-3619-4E9A-BDD9-5D637D639AA3}" type="pres">
      <dgm:prSet presAssocID="{5E07236A-957F-429D-B208-31A972BADCE2}" presName="parTrans" presStyleLbl="bgSibTrans2D1" presStyleIdx="1" presStyleCnt="3" custAng="258526" custScaleX="112720"/>
      <dgm:spPr/>
      <dgm:t>
        <a:bodyPr/>
        <a:lstStyle/>
        <a:p>
          <a:endParaRPr lang="en-US"/>
        </a:p>
      </dgm:t>
    </dgm:pt>
    <dgm:pt modelId="{85C17FAF-7613-4EE5-A36C-0B45069409C4}" type="pres">
      <dgm:prSet presAssocID="{0A6EC139-A785-410C-A697-4C2C4DAE0557}" presName="node" presStyleLbl="node1" presStyleIdx="1" presStyleCnt="3" custScaleX="142416" custScaleY="58602" custRadScaleRad="113062" custRadScaleInc="-67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11BEB2-24B3-4734-B198-9D3AC5DFCFCA}" type="pres">
      <dgm:prSet presAssocID="{1094949B-894D-4410-AD7A-3C3F4B09C372}" presName="parTrans" presStyleLbl="bgSibTrans2D1" presStyleIdx="2" presStyleCnt="3" custLinFactNeighborX="13346" custLinFactNeighborY="33091"/>
      <dgm:spPr/>
      <dgm:t>
        <a:bodyPr/>
        <a:lstStyle/>
        <a:p>
          <a:endParaRPr lang="en-US"/>
        </a:p>
      </dgm:t>
    </dgm:pt>
    <dgm:pt modelId="{27C10835-F9F2-4BE9-8AB3-77101BEEE090}" type="pres">
      <dgm:prSet presAssocID="{473A0968-AED8-4AEC-B37E-89D2C1CD649D}" presName="node" presStyleLbl="node1" presStyleIdx="2" presStyleCnt="3" custScaleX="179430" custScaleY="68982" custRadScaleRad="98943" custRadScaleInc="-116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F0E31C4-DC00-4959-A98D-139A46FA802C}" type="presOf" srcId="{1094949B-894D-4410-AD7A-3C3F4B09C372}" destId="{A711BEB2-24B3-4734-B198-9D3AC5DFCFCA}" srcOrd="0" destOrd="0" presId="urn:microsoft.com/office/officeart/2005/8/layout/radial4"/>
    <dgm:cxn modelId="{3C5D92EE-FBBA-492E-ACB5-D4CE89D6D0C6}" type="presOf" srcId="{5E07236A-957F-429D-B208-31A972BADCE2}" destId="{E2FDC957-3619-4E9A-BDD9-5D637D639AA3}" srcOrd="0" destOrd="0" presId="urn:microsoft.com/office/officeart/2005/8/layout/radial4"/>
    <dgm:cxn modelId="{2A5BA1DB-CBD8-41BE-9257-497DA1834A62}" srcId="{192F970D-F444-4749-9766-04B1C381C41E}" destId="{0B2D9BA4-3E97-4F89-B151-FAFCBE702980}" srcOrd="0" destOrd="0" parTransId="{9A9E82D6-B226-4E89-B1FC-6B5EE3663755}" sibTransId="{FD34173E-A0CE-446C-8E9C-433954AB808C}"/>
    <dgm:cxn modelId="{D271E59C-68B4-40CC-BE75-DC82022BFCA5}" type="presOf" srcId="{473A0968-AED8-4AEC-B37E-89D2C1CD649D}" destId="{27C10835-F9F2-4BE9-8AB3-77101BEEE090}" srcOrd="0" destOrd="0" presId="urn:microsoft.com/office/officeart/2005/8/layout/radial4"/>
    <dgm:cxn modelId="{61E9445B-F5B8-4BDF-8C58-79D1171FBB31}" type="presOf" srcId="{65328572-32CD-4167-9D5B-BED1BD2D9543}" destId="{6D84E504-69CF-44D0-9206-497E1E264926}" srcOrd="0" destOrd="0" presId="urn:microsoft.com/office/officeart/2005/8/layout/radial4"/>
    <dgm:cxn modelId="{D1176B90-7982-45F9-8E32-855DFA969102}" type="presOf" srcId="{0B2D9BA4-3E97-4F89-B151-FAFCBE702980}" destId="{CEBD1605-EA07-4615-A71B-4857FAA2CF33}" srcOrd="0" destOrd="0" presId="urn:microsoft.com/office/officeart/2005/8/layout/radial4"/>
    <dgm:cxn modelId="{90A2C598-F194-4F7C-9E8E-FB4222169081}" type="presOf" srcId="{64D91058-3F7C-4F46-B5B7-B879CB44C085}" destId="{25155814-BA4C-4F2B-9B7B-D35A2A498017}" srcOrd="0" destOrd="0" presId="urn:microsoft.com/office/officeart/2005/8/layout/radial4"/>
    <dgm:cxn modelId="{96AB97F4-C086-45F3-B86B-BC8F6A53594A}" type="presOf" srcId="{192F970D-F444-4749-9766-04B1C381C41E}" destId="{0BA48240-383B-4CE3-9F52-543E3631A4E2}" srcOrd="0" destOrd="0" presId="urn:microsoft.com/office/officeart/2005/8/layout/radial4"/>
    <dgm:cxn modelId="{6DA99766-28B1-4556-A33F-4882E5270EE7}" srcId="{0B2D9BA4-3E97-4F89-B151-FAFCBE702980}" destId="{0A6EC139-A785-410C-A697-4C2C4DAE0557}" srcOrd="1" destOrd="0" parTransId="{5E07236A-957F-429D-B208-31A972BADCE2}" sibTransId="{29312BC8-863B-4077-BB15-5E5CD74E4BE7}"/>
    <dgm:cxn modelId="{24D88E2C-17F0-4C2B-AF41-274A30BA5C01}" srcId="{0B2D9BA4-3E97-4F89-B151-FAFCBE702980}" destId="{473A0968-AED8-4AEC-B37E-89D2C1CD649D}" srcOrd="2" destOrd="0" parTransId="{1094949B-894D-4410-AD7A-3C3F4B09C372}" sibTransId="{CDF41994-1AE4-4811-963F-2C8882402D04}"/>
    <dgm:cxn modelId="{16117FE1-14AA-4ADF-9CD9-FD54CBB002CF}" type="presOf" srcId="{0A6EC139-A785-410C-A697-4C2C4DAE0557}" destId="{85C17FAF-7613-4EE5-A36C-0B45069409C4}" srcOrd="0" destOrd="0" presId="urn:microsoft.com/office/officeart/2005/8/layout/radial4"/>
    <dgm:cxn modelId="{E76D4AB5-5B64-4D8D-911C-DE5F655958B9}" srcId="{0B2D9BA4-3E97-4F89-B151-FAFCBE702980}" destId="{65328572-32CD-4167-9D5B-BED1BD2D9543}" srcOrd="0" destOrd="0" parTransId="{64D91058-3F7C-4F46-B5B7-B879CB44C085}" sibTransId="{0591B709-56C2-45A1-A685-B4D8180012EE}"/>
    <dgm:cxn modelId="{98CF3D22-CD74-433D-81C4-5B9630FBFE32}" type="presParOf" srcId="{0BA48240-383B-4CE3-9F52-543E3631A4E2}" destId="{CEBD1605-EA07-4615-A71B-4857FAA2CF33}" srcOrd="0" destOrd="0" presId="urn:microsoft.com/office/officeart/2005/8/layout/radial4"/>
    <dgm:cxn modelId="{5E60EA18-ACF1-4B8B-9CBD-B44E7385AA66}" type="presParOf" srcId="{0BA48240-383B-4CE3-9F52-543E3631A4E2}" destId="{25155814-BA4C-4F2B-9B7B-D35A2A498017}" srcOrd="1" destOrd="0" presId="urn:microsoft.com/office/officeart/2005/8/layout/radial4"/>
    <dgm:cxn modelId="{7D3E4430-3900-45A3-9F97-FAA7905FA0AE}" type="presParOf" srcId="{0BA48240-383B-4CE3-9F52-543E3631A4E2}" destId="{6D84E504-69CF-44D0-9206-497E1E264926}" srcOrd="2" destOrd="0" presId="urn:microsoft.com/office/officeart/2005/8/layout/radial4"/>
    <dgm:cxn modelId="{D83C4AB7-8EA8-4AE1-8873-FC3A8055CE6C}" type="presParOf" srcId="{0BA48240-383B-4CE3-9F52-543E3631A4E2}" destId="{E2FDC957-3619-4E9A-BDD9-5D637D639AA3}" srcOrd="3" destOrd="0" presId="urn:microsoft.com/office/officeart/2005/8/layout/radial4"/>
    <dgm:cxn modelId="{B6CA1F67-3D7A-4803-A7E1-44E7C2DB2F10}" type="presParOf" srcId="{0BA48240-383B-4CE3-9F52-543E3631A4E2}" destId="{85C17FAF-7613-4EE5-A36C-0B45069409C4}" srcOrd="4" destOrd="0" presId="urn:microsoft.com/office/officeart/2005/8/layout/radial4"/>
    <dgm:cxn modelId="{10FEBB63-7A83-40A2-BAB9-735BF3D09934}" type="presParOf" srcId="{0BA48240-383B-4CE3-9F52-543E3631A4E2}" destId="{A711BEB2-24B3-4734-B198-9D3AC5DFCFCA}" srcOrd="5" destOrd="0" presId="urn:microsoft.com/office/officeart/2005/8/layout/radial4"/>
    <dgm:cxn modelId="{E1C9A806-8141-4CD0-897E-30C359F1B21B}" type="presParOf" srcId="{0BA48240-383B-4CE3-9F52-543E3631A4E2}" destId="{27C10835-F9F2-4BE9-8AB3-77101BEEE090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5C6580C-017C-4D62-862F-842C74E0A840}" type="doc">
      <dgm:prSet loTypeId="urn:microsoft.com/office/officeart/2008/layout/HexagonCluster" loCatId="pictur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73129CF-103F-40B2-AA09-B2AC96F2CE84}">
      <dgm:prSet phldrT="[Text]" custT="1"/>
      <dgm:spPr/>
      <dgm:t>
        <a:bodyPr/>
        <a:lstStyle/>
        <a:p>
          <a:r>
            <a:rPr lang="en-US" sz="2000" dirty="0"/>
            <a:t>Ukiah</a:t>
          </a:r>
        </a:p>
      </dgm:t>
    </dgm:pt>
    <dgm:pt modelId="{89BED94A-ECBF-4418-8B00-9608136869F9}" type="parTrans" cxnId="{886EBA89-7F88-4711-9DBC-9DA7508DC10A}">
      <dgm:prSet/>
      <dgm:spPr/>
      <dgm:t>
        <a:bodyPr/>
        <a:lstStyle/>
        <a:p>
          <a:endParaRPr lang="en-US"/>
        </a:p>
      </dgm:t>
    </dgm:pt>
    <dgm:pt modelId="{6CF89964-FD7F-4037-9046-00BB5174D1A2}" type="sibTrans" cxnId="{886EBA89-7F88-4711-9DBC-9DA7508DC10A}">
      <dgm:prSet/>
      <dgm:spPr>
        <a:blipFill rotWithShape="1">
          <a:blip xmlns:r="http://schemas.openxmlformats.org/officeDocument/2006/relationships" r:embed="rId1"/>
          <a:srcRect/>
          <a:stretch>
            <a:fillRect l="-15000" r="-15000"/>
          </a:stretch>
        </a:blipFill>
      </dgm:spPr>
      <dgm:t>
        <a:bodyPr/>
        <a:lstStyle/>
        <a:p>
          <a:endParaRPr lang="en-US" sz="2000"/>
        </a:p>
      </dgm:t>
    </dgm:pt>
    <dgm:pt modelId="{35741B6C-C148-4E8B-BD2C-E2638ED07AF1}">
      <dgm:prSet phldrT="[Text]" custT="1"/>
      <dgm:spPr/>
      <dgm:t>
        <a:bodyPr/>
        <a:lstStyle/>
        <a:p>
          <a:r>
            <a:rPr lang="en-US" sz="2000" dirty="0"/>
            <a:t>Public</a:t>
          </a:r>
        </a:p>
      </dgm:t>
    </dgm:pt>
    <dgm:pt modelId="{DAE2BD57-9FD5-4F09-BEA8-8C766BEFCC99}" type="parTrans" cxnId="{213B6398-6317-40C9-8432-8C2B1D2564B6}">
      <dgm:prSet/>
      <dgm:spPr/>
      <dgm:t>
        <a:bodyPr/>
        <a:lstStyle/>
        <a:p>
          <a:endParaRPr lang="en-US"/>
        </a:p>
      </dgm:t>
    </dgm:pt>
    <dgm:pt modelId="{1A8ABB5F-C336-414B-A9D1-1D68DEA537D2}" type="sibTrans" cxnId="{213B6398-6317-40C9-8432-8C2B1D2564B6}">
      <dgm:prSet/>
      <dgm:spPr>
        <a:blipFill rotWithShape="1">
          <a:blip xmlns:r="http://schemas.openxmlformats.org/officeDocument/2006/relationships" r:embed="rId2"/>
          <a:srcRect/>
          <a:stretch>
            <a:fillRect l="-15000" r="-15000"/>
          </a:stretch>
        </a:blipFill>
      </dgm:spPr>
      <dgm:t>
        <a:bodyPr/>
        <a:lstStyle/>
        <a:p>
          <a:endParaRPr lang="en-US" sz="2000"/>
        </a:p>
      </dgm:t>
    </dgm:pt>
    <dgm:pt modelId="{EBC22DA6-FAED-4FEE-911B-4EAC04D45BF0}">
      <dgm:prSet phldrT="[Text]" custT="1"/>
      <dgm:spPr/>
      <dgm:t>
        <a:bodyPr/>
        <a:lstStyle/>
        <a:p>
          <a:r>
            <a:rPr lang="en-US" sz="1800" dirty="0"/>
            <a:t>SGMA</a:t>
          </a:r>
        </a:p>
      </dgm:t>
    </dgm:pt>
    <dgm:pt modelId="{D1BB5247-60AE-4533-AF59-58149BCEA213}" type="parTrans" cxnId="{6F7F013C-A1E2-4737-A20E-C203E073C20E}">
      <dgm:prSet/>
      <dgm:spPr/>
      <dgm:t>
        <a:bodyPr/>
        <a:lstStyle/>
        <a:p>
          <a:endParaRPr lang="en-US"/>
        </a:p>
      </dgm:t>
    </dgm:pt>
    <dgm:pt modelId="{E1552BA3-4F7A-4C63-99E2-F8E9DA6E8781}" type="sibTrans" cxnId="{6F7F013C-A1E2-4737-A20E-C203E073C20E}">
      <dgm:prSet/>
      <dgm:spPr>
        <a:blipFill rotWithShape="1">
          <a:blip xmlns:r="http://schemas.openxmlformats.org/officeDocument/2006/relationships" r:embed="rId3"/>
          <a:srcRect/>
          <a:stretch>
            <a:fillRect t="-85000" b="-85000"/>
          </a:stretch>
        </a:blipFill>
      </dgm:spPr>
      <dgm:t>
        <a:bodyPr/>
        <a:lstStyle/>
        <a:p>
          <a:endParaRPr lang="en-US"/>
        </a:p>
      </dgm:t>
    </dgm:pt>
    <dgm:pt modelId="{75B6728A-7666-4CB8-AC22-0BBFF094A00E}" type="pres">
      <dgm:prSet presAssocID="{A5C6580C-017C-4D62-862F-842C74E0A840}" presName="Name0" presStyleCnt="0">
        <dgm:presLayoutVars>
          <dgm:chMax val="21"/>
          <dgm:chPref val="21"/>
        </dgm:presLayoutVars>
      </dgm:prSet>
      <dgm:spPr/>
      <dgm:t>
        <a:bodyPr/>
        <a:lstStyle/>
        <a:p>
          <a:endParaRPr lang="en-US"/>
        </a:p>
      </dgm:t>
    </dgm:pt>
    <dgm:pt modelId="{8F823CAF-0CE6-4971-A992-7D7F3EF72BFC}" type="pres">
      <dgm:prSet presAssocID="{E73129CF-103F-40B2-AA09-B2AC96F2CE84}" presName="text1" presStyleCnt="0"/>
      <dgm:spPr/>
    </dgm:pt>
    <dgm:pt modelId="{3CEE81F2-0AE5-45AE-BF72-DFFEACBEAA02}" type="pres">
      <dgm:prSet presAssocID="{E73129CF-103F-40B2-AA09-B2AC96F2CE84}" presName="textRepeatNode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E1BD9E-CC91-4545-B7F2-007E5FB3EEB0}" type="pres">
      <dgm:prSet presAssocID="{E73129CF-103F-40B2-AA09-B2AC96F2CE84}" presName="textaccent1" presStyleCnt="0"/>
      <dgm:spPr/>
    </dgm:pt>
    <dgm:pt modelId="{2FEEB600-3A88-4343-8431-D3F7CC0434D8}" type="pres">
      <dgm:prSet presAssocID="{E73129CF-103F-40B2-AA09-B2AC96F2CE84}" presName="accentRepeatNode" presStyleLbl="solidAlignAcc1" presStyleIdx="0" presStyleCnt="6"/>
      <dgm:spPr/>
    </dgm:pt>
    <dgm:pt modelId="{3F81D195-4EF3-400B-B5E8-D7990916FFF5}" type="pres">
      <dgm:prSet presAssocID="{6CF89964-FD7F-4037-9046-00BB5174D1A2}" presName="image1" presStyleCnt="0"/>
      <dgm:spPr/>
    </dgm:pt>
    <dgm:pt modelId="{68124CD4-02C6-4C2A-816F-1E994A9F1D25}" type="pres">
      <dgm:prSet presAssocID="{6CF89964-FD7F-4037-9046-00BB5174D1A2}" presName="imageRepeatNode" presStyleLbl="alignAcc1" presStyleIdx="0" presStyleCnt="3"/>
      <dgm:spPr/>
      <dgm:t>
        <a:bodyPr/>
        <a:lstStyle/>
        <a:p>
          <a:endParaRPr lang="en-US"/>
        </a:p>
      </dgm:t>
    </dgm:pt>
    <dgm:pt modelId="{B9E956A2-10A8-40EE-A388-896449A04AAC}" type="pres">
      <dgm:prSet presAssocID="{6CF89964-FD7F-4037-9046-00BB5174D1A2}" presName="imageaccent1" presStyleCnt="0"/>
      <dgm:spPr/>
    </dgm:pt>
    <dgm:pt modelId="{24E9825B-19B6-4BB0-9E31-1221D89A6361}" type="pres">
      <dgm:prSet presAssocID="{6CF89964-FD7F-4037-9046-00BB5174D1A2}" presName="accentRepeatNode" presStyleLbl="solidAlignAcc1" presStyleIdx="1" presStyleCnt="6"/>
      <dgm:spPr/>
    </dgm:pt>
    <dgm:pt modelId="{AF800945-8A83-45A3-B9D6-40001B786FAE}" type="pres">
      <dgm:prSet presAssocID="{35741B6C-C148-4E8B-BD2C-E2638ED07AF1}" presName="text2" presStyleCnt="0"/>
      <dgm:spPr/>
    </dgm:pt>
    <dgm:pt modelId="{8095D2DD-C369-4294-A53F-81BCDA395383}" type="pres">
      <dgm:prSet presAssocID="{35741B6C-C148-4E8B-BD2C-E2638ED07AF1}" presName="textRepeatNode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4AA82-1C06-4577-811F-DE86293189F9}" type="pres">
      <dgm:prSet presAssocID="{35741B6C-C148-4E8B-BD2C-E2638ED07AF1}" presName="textaccent2" presStyleCnt="0"/>
      <dgm:spPr/>
    </dgm:pt>
    <dgm:pt modelId="{166DDFA9-81E4-49B4-9B31-3B882E1E9F7E}" type="pres">
      <dgm:prSet presAssocID="{35741B6C-C148-4E8B-BD2C-E2638ED07AF1}" presName="accentRepeatNode" presStyleLbl="solidAlignAcc1" presStyleIdx="2" presStyleCnt="6"/>
      <dgm:spPr/>
    </dgm:pt>
    <dgm:pt modelId="{BBB2F8DF-7DCB-47D0-955D-D827F2C6BD3A}" type="pres">
      <dgm:prSet presAssocID="{1A8ABB5F-C336-414B-A9D1-1D68DEA537D2}" presName="image2" presStyleCnt="0"/>
      <dgm:spPr/>
    </dgm:pt>
    <dgm:pt modelId="{E0354CFD-D9C0-4061-B978-713A76A3E023}" type="pres">
      <dgm:prSet presAssocID="{1A8ABB5F-C336-414B-A9D1-1D68DEA537D2}" presName="imageRepeatNode" presStyleLbl="alignAcc1" presStyleIdx="1" presStyleCnt="3" custLinFactNeighborY="-1143"/>
      <dgm:spPr/>
      <dgm:t>
        <a:bodyPr/>
        <a:lstStyle/>
        <a:p>
          <a:endParaRPr lang="en-US"/>
        </a:p>
      </dgm:t>
    </dgm:pt>
    <dgm:pt modelId="{D5BDE706-15A9-4DFF-ACB9-EB742A8BA82B}" type="pres">
      <dgm:prSet presAssocID="{1A8ABB5F-C336-414B-A9D1-1D68DEA537D2}" presName="imageaccent2" presStyleCnt="0"/>
      <dgm:spPr/>
    </dgm:pt>
    <dgm:pt modelId="{903A9A31-F32A-43C3-975B-F2A82876FD48}" type="pres">
      <dgm:prSet presAssocID="{1A8ABB5F-C336-414B-A9D1-1D68DEA537D2}" presName="accentRepeatNode" presStyleLbl="solidAlignAcc1" presStyleIdx="3" presStyleCnt="6"/>
      <dgm:spPr/>
    </dgm:pt>
    <dgm:pt modelId="{ECB1ABD0-C303-4FB0-A413-AFD9F9987093}" type="pres">
      <dgm:prSet presAssocID="{EBC22DA6-FAED-4FEE-911B-4EAC04D45BF0}" presName="text3" presStyleCnt="0"/>
      <dgm:spPr/>
    </dgm:pt>
    <dgm:pt modelId="{01D9B108-4F5E-403F-A7A4-2612D646CF6A}" type="pres">
      <dgm:prSet presAssocID="{EBC22DA6-FAED-4FEE-911B-4EAC04D45BF0}" presName="textRepeatNode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A28B29-77A3-4CB4-A678-ADC00B9311F4}" type="pres">
      <dgm:prSet presAssocID="{EBC22DA6-FAED-4FEE-911B-4EAC04D45BF0}" presName="textaccent3" presStyleCnt="0"/>
      <dgm:spPr/>
    </dgm:pt>
    <dgm:pt modelId="{4DDC2690-D845-481A-A0D5-CFA558F4164B}" type="pres">
      <dgm:prSet presAssocID="{EBC22DA6-FAED-4FEE-911B-4EAC04D45BF0}" presName="accentRepeatNode" presStyleLbl="solidAlignAcc1" presStyleIdx="4" presStyleCnt="6"/>
      <dgm:spPr/>
    </dgm:pt>
    <dgm:pt modelId="{9D095BFA-B868-4156-B7F5-57F5841533A7}" type="pres">
      <dgm:prSet presAssocID="{E1552BA3-4F7A-4C63-99E2-F8E9DA6E8781}" presName="image3" presStyleCnt="0"/>
      <dgm:spPr/>
    </dgm:pt>
    <dgm:pt modelId="{7F8BF2D4-9B75-49B9-85A8-268482258458}" type="pres">
      <dgm:prSet presAssocID="{E1552BA3-4F7A-4C63-99E2-F8E9DA6E8781}" presName="imageRepeatNode" presStyleLbl="alignAcc1" presStyleIdx="2" presStyleCnt="3"/>
      <dgm:spPr/>
      <dgm:t>
        <a:bodyPr/>
        <a:lstStyle/>
        <a:p>
          <a:endParaRPr lang="en-US"/>
        </a:p>
      </dgm:t>
    </dgm:pt>
    <dgm:pt modelId="{2474FB29-6B09-4009-BAEC-52BBF12DC682}" type="pres">
      <dgm:prSet presAssocID="{E1552BA3-4F7A-4C63-99E2-F8E9DA6E8781}" presName="imageaccent3" presStyleCnt="0"/>
      <dgm:spPr/>
    </dgm:pt>
    <dgm:pt modelId="{1259CADC-D5E3-4437-8A92-AAE6E0D97C2D}" type="pres">
      <dgm:prSet presAssocID="{E1552BA3-4F7A-4C63-99E2-F8E9DA6E8781}" presName="accentRepeatNode" presStyleLbl="solidAlignAcc1" presStyleIdx="5" presStyleCnt="6"/>
      <dgm:spPr/>
    </dgm:pt>
  </dgm:ptLst>
  <dgm:cxnLst>
    <dgm:cxn modelId="{AFDC0919-2A8D-4E85-8E5C-4E6B3E808D99}" type="presOf" srcId="{EBC22DA6-FAED-4FEE-911B-4EAC04D45BF0}" destId="{01D9B108-4F5E-403F-A7A4-2612D646CF6A}" srcOrd="0" destOrd="0" presId="urn:microsoft.com/office/officeart/2008/layout/HexagonCluster"/>
    <dgm:cxn modelId="{213B6398-6317-40C9-8432-8C2B1D2564B6}" srcId="{A5C6580C-017C-4D62-862F-842C74E0A840}" destId="{35741B6C-C148-4E8B-BD2C-E2638ED07AF1}" srcOrd="1" destOrd="0" parTransId="{DAE2BD57-9FD5-4F09-BEA8-8C766BEFCC99}" sibTransId="{1A8ABB5F-C336-414B-A9D1-1D68DEA537D2}"/>
    <dgm:cxn modelId="{5CA30EAD-2D41-40A9-BDEF-EE24DBCE20AB}" type="presOf" srcId="{35741B6C-C148-4E8B-BD2C-E2638ED07AF1}" destId="{8095D2DD-C369-4294-A53F-81BCDA395383}" srcOrd="0" destOrd="0" presId="urn:microsoft.com/office/officeart/2008/layout/HexagonCluster"/>
    <dgm:cxn modelId="{886EBA89-7F88-4711-9DBC-9DA7508DC10A}" srcId="{A5C6580C-017C-4D62-862F-842C74E0A840}" destId="{E73129CF-103F-40B2-AA09-B2AC96F2CE84}" srcOrd="0" destOrd="0" parTransId="{89BED94A-ECBF-4418-8B00-9608136869F9}" sibTransId="{6CF89964-FD7F-4037-9046-00BB5174D1A2}"/>
    <dgm:cxn modelId="{279B3E8B-5047-424B-9A7B-08429B25A4C4}" type="presOf" srcId="{6CF89964-FD7F-4037-9046-00BB5174D1A2}" destId="{68124CD4-02C6-4C2A-816F-1E994A9F1D25}" srcOrd="0" destOrd="0" presId="urn:microsoft.com/office/officeart/2008/layout/HexagonCluster"/>
    <dgm:cxn modelId="{6F7F013C-A1E2-4737-A20E-C203E073C20E}" srcId="{A5C6580C-017C-4D62-862F-842C74E0A840}" destId="{EBC22DA6-FAED-4FEE-911B-4EAC04D45BF0}" srcOrd="2" destOrd="0" parTransId="{D1BB5247-60AE-4533-AF59-58149BCEA213}" sibTransId="{E1552BA3-4F7A-4C63-99E2-F8E9DA6E8781}"/>
    <dgm:cxn modelId="{86B336EF-A415-48C3-B823-34C883B6E368}" type="presOf" srcId="{E1552BA3-4F7A-4C63-99E2-F8E9DA6E8781}" destId="{7F8BF2D4-9B75-49B9-85A8-268482258458}" srcOrd="0" destOrd="0" presId="urn:microsoft.com/office/officeart/2008/layout/HexagonCluster"/>
    <dgm:cxn modelId="{5498A62A-EFEE-4A8F-A5ED-538311F95407}" type="presOf" srcId="{A5C6580C-017C-4D62-862F-842C74E0A840}" destId="{75B6728A-7666-4CB8-AC22-0BBFF094A00E}" srcOrd="0" destOrd="0" presId="urn:microsoft.com/office/officeart/2008/layout/HexagonCluster"/>
    <dgm:cxn modelId="{83896382-8E84-4DCB-BF13-952D7760B8BD}" type="presOf" srcId="{1A8ABB5F-C336-414B-A9D1-1D68DEA537D2}" destId="{E0354CFD-D9C0-4061-B978-713A76A3E023}" srcOrd="0" destOrd="0" presId="urn:microsoft.com/office/officeart/2008/layout/HexagonCluster"/>
    <dgm:cxn modelId="{EA303CF4-96EB-4D8E-A16C-DFFDB110BD45}" type="presOf" srcId="{E73129CF-103F-40B2-AA09-B2AC96F2CE84}" destId="{3CEE81F2-0AE5-45AE-BF72-DFFEACBEAA02}" srcOrd="0" destOrd="0" presId="urn:microsoft.com/office/officeart/2008/layout/HexagonCluster"/>
    <dgm:cxn modelId="{1E8FE6C6-9195-42E1-81CE-A5FF9F74DF85}" type="presParOf" srcId="{75B6728A-7666-4CB8-AC22-0BBFF094A00E}" destId="{8F823CAF-0CE6-4971-A992-7D7F3EF72BFC}" srcOrd="0" destOrd="0" presId="urn:microsoft.com/office/officeart/2008/layout/HexagonCluster"/>
    <dgm:cxn modelId="{5060A311-128B-444F-8843-397FEA1E3C7F}" type="presParOf" srcId="{8F823CAF-0CE6-4971-A992-7D7F3EF72BFC}" destId="{3CEE81F2-0AE5-45AE-BF72-DFFEACBEAA02}" srcOrd="0" destOrd="0" presId="urn:microsoft.com/office/officeart/2008/layout/HexagonCluster"/>
    <dgm:cxn modelId="{370AF8CB-EA29-436C-93EC-3A5E3EBC3E63}" type="presParOf" srcId="{75B6728A-7666-4CB8-AC22-0BBFF094A00E}" destId="{66E1BD9E-CC91-4545-B7F2-007E5FB3EEB0}" srcOrd="1" destOrd="0" presId="urn:microsoft.com/office/officeart/2008/layout/HexagonCluster"/>
    <dgm:cxn modelId="{97E7D142-303E-4E42-B4A5-AB75F037729E}" type="presParOf" srcId="{66E1BD9E-CC91-4545-B7F2-007E5FB3EEB0}" destId="{2FEEB600-3A88-4343-8431-D3F7CC0434D8}" srcOrd="0" destOrd="0" presId="urn:microsoft.com/office/officeart/2008/layout/HexagonCluster"/>
    <dgm:cxn modelId="{802CB505-5C63-4B96-9E40-593F48E473E6}" type="presParOf" srcId="{75B6728A-7666-4CB8-AC22-0BBFF094A00E}" destId="{3F81D195-4EF3-400B-B5E8-D7990916FFF5}" srcOrd="2" destOrd="0" presId="urn:microsoft.com/office/officeart/2008/layout/HexagonCluster"/>
    <dgm:cxn modelId="{CEF4BE63-DD64-45A5-9658-12A2AB06035A}" type="presParOf" srcId="{3F81D195-4EF3-400B-B5E8-D7990916FFF5}" destId="{68124CD4-02C6-4C2A-816F-1E994A9F1D25}" srcOrd="0" destOrd="0" presId="urn:microsoft.com/office/officeart/2008/layout/HexagonCluster"/>
    <dgm:cxn modelId="{B7B8FC46-D194-415A-B6D7-282B8784E2D5}" type="presParOf" srcId="{75B6728A-7666-4CB8-AC22-0BBFF094A00E}" destId="{B9E956A2-10A8-40EE-A388-896449A04AAC}" srcOrd="3" destOrd="0" presId="urn:microsoft.com/office/officeart/2008/layout/HexagonCluster"/>
    <dgm:cxn modelId="{C34DA486-0540-47B3-8B34-C6D38CFF6BFF}" type="presParOf" srcId="{B9E956A2-10A8-40EE-A388-896449A04AAC}" destId="{24E9825B-19B6-4BB0-9E31-1221D89A6361}" srcOrd="0" destOrd="0" presId="urn:microsoft.com/office/officeart/2008/layout/HexagonCluster"/>
    <dgm:cxn modelId="{824803A2-E6F2-4C3B-A3A4-BFA8ACB298B2}" type="presParOf" srcId="{75B6728A-7666-4CB8-AC22-0BBFF094A00E}" destId="{AF800945-8A83-45A3-B9D6-40001B786FAE}" srcOrd="4" destOrd="0" presId="urn:microsoft.com/office/officeart/2008/layout/HexagonCluster"/>
    <dgm:cxn modelId="{8EC0F990-B55C-4D3D-A2B0-B9E1DEBE2A98}" type="presParOf" srcId="{AF800945-8A83-45A3-B9D6-40001B786FAE}" destId="{8095D2DD-C369-4294-A53F-81BCDA395383}" srcOrd="0" destOrd="0" presId="urn:microsoft.com/office/officeart/2008/layout/HexagonCluster"/>
    <dgm:cxn modelId="{6E04ADB4-6279-431D-9840-77BB0D28482B}" type="presParOf" srcId="{75B6728A-7666-4CB8-AC22-0BBFF094A00E}" destId="{E404AA82-1C06-4577-811F-DE86293189F9}" srcOrd="5" destOrd="0" presId="urn:microsoft.com/office/officeart/2008/layout/HexagonCluster"/>
    <dgm:cxn modelId="{CCB07136-BCDB-4B1E-B045-3DC60569C750}" type="presParOf" srcId="{E404AA82-1C06-4577-811F-DE86293189F9}" destId="{166DDFA9-81E4-49B4-9B31-3B882E1E9F7E}" srcOrd="0" destOrd="0" presId="urn:microsoft.com/office/officeart/2008/layout/HexagonCluster"/>
    <dgm:cxn modelId="{3FB338CD-AB5A-4426-82F3-4FFA9C7ADEDF}" type="presParOf" srcId="{75B6728A-7666-4CB8-AC22-0BBFF094A00E}" destId="{BBB2F8DF-7DCB-47D0-955D-D827F2C6BD3A}" srcOrd="6" destOrd="0" presId="urn:microsoft.com/office/officeart/2008/layout/HexagonCluster"/>
    <dgm:cxn modelId="{0989A9AF-7047-4BAD-BD77-2E3973D704CB}" type="presParOf" srcId="{BBB2F8DF-7DCB-47D0-955D-D827F2C6BD3A}" destId="{E0354CFD-D9C0-4061-B978-713A76A3E023}" srcOrd="0" destOrd="0" presId="urn:microsoft.com/office/officeart/2008/layout/HexagonCluster"/>
    <dgm:cxn modelId="{9AE8B989-9E16-42D4-B995-EB251C14A5E0}" type="presParOf" srcId="{75B6728A-7666-4CB8-AC22-0BBFF094A00E}" destId="{D5BDE706-15A9-4DFF-ACB9-EB742A8BA82B}" srcOrd="7" destOrd="0" presId="urn:microsoft.com/office/officeart/2008/layout/HexagonCluster"/>
    <dgm:cxn modelId="{64F7DE28-FCEC-400B-A44D-7728BA240E79}" type="presParOf" srcId="{D5BDE706-15A9-4DFF-ACB9-EB742A8BA82B}" destId="{903A9A31-F32A-43C3-975B-F2A82876FD48}" srcOrd="0" destOrd="0" presId="urn:microsoft.com/office/officeart/2008/layout/HexagonCluster"/>
    <dgm:cxn modelId="{C57A977D-B2AD-4DEA-A6A2-461F6CFA73A2}" type="presParOf" srcId="{75B6728A-7666-4CB8-AC22-0BBFF094A00E}" destId="{ECB1ABD0-C303-4FB0-A413-AFD9F9987093}" srcOrd="8" destOrd="0" presId="urn:microsoft.com/office/officeart/2008/layout/HexagonCluster"/>
    <dgm:cxn modelId="{B0AB7AA5-3870-4C46-BE8A-CDAC0ABFFC4D}" type="presParOf" srcId="{ECB1ABD0-C303-4FB0-A413-AFD9F9987093}" destId="{01D9B108-4F5E-403F-A7A4-2612D646CF6A}" srcOrd="0" destOrd="0" presId="urn:microsoft.com/office/officeart/2008/layout/HexagonCluster"/>
    <dgm:cxn modelId="{D2B6323B-DEE5-4208-8990-7FB5F7CFC8B1}" type="presParOf" srcId="{75B6728A-7666-4CB8-AC22-0BBFF094A00E}" destId="{28A28B29-77A3-4CB4-A678-ADC00B9311F4}" srcOrd="9" destOrd="0" presId="urn:microsoft.com/office/officeart/2008/layout/HexagonCluster"/>
    <dgm:cxn modelId="{E1F6E416-B032-4E3D-8C5F-2EA0A0B3E33F}" type="presParOf" srcId="{28A28B29-77A3-4CB4-A678-ADC00B9311F4}" destId="{4DDC2690-D845-481A-A0D5-CFA558F4164B}" srcOrd="0" destOrd="0" presId="urn:microsoft.com/office/officeart/2008/layout/HexagonCluster"/>
    <dgm:cxn modelId="{F1AC7DD9-8BB1-4A50-89A7-BBAD8D47AF71}" type="presParOf" srcId="{75B6728A-7666-4CB8-AC22-0BBFF094A00E}" destId="{9D095BFA-B868-4156-B7F5-57F5841533A7}" srcOrd="10" destOrd="0" presId="urn:microsoft.com/office/officeart/2008/layout/HexagonCluster"/>
    <dgm:cxn modelId="{1BF656C4-1AB3-4582-9189-394779524590}" type="presParOf" srcId="{9D095BFA-B868-4156-B7F5-57F5841533A7}" destId="{7F8BF2D4-9B75-49B9-85A8-268482258458}" srcOrd="0" destOrd="0" presId="urn:microsoft.com/office/officeart/2008/layout/HexagonCluster"/>
    <dgm:cxn modelId="{097F28F1-07FA-48CA-B23E-E2B8EF29E36F}" type="presParOf" srcId="{75B6728A-7666-4CB8-AC22-0BBFF094A00E}" destId="{2474FB29-6B09-4009-BAEC-52BBF12DC682}" srcOrd="11" destOrd="0" presId="urn:microsoft.com/office/officeart/2008/layout/HexagonCluster"/>
    <dgm:cxn modelId="{1F7E9D12-3BA6-4368-9E15-E02DB36127A0}" type="presParOf" srcId="{2474FB29-6B09-4009-BAEC-52BBF12DC682}" destId="{1259CADC-D5E3-4437-8A92-AAE6E0D97C2D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5C6580C-017C-4D62-862F-842C74E0A840}" type="doc">
      <dgm:prSet loTypeId="urn:microsoft.com/office/officeart/2008/layout/HexagonCluster" loCatId="pictur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73129CF-103F-40B2-AA09-B2AC96F2CE84}">
      <dgm:prSet phldrT="[Text]" custT="1"/>
      <dgm:spPr/>
      <dgm:t>
        <a:bodyPr/>
        <a:lstStyle/>
        <a:p>
          <a:r>
            <a:rPr lang="en-US" sz="2000" dirty="0"/>
            <a:t>Ukiah</a:t>
          </a:r>
        </a:p>
      </dgm:t>
    </dgm:pt>
    <dgm:pt modelId="{89BED94A-ECBF-4418-8B00-9608136869F9}" type="parTrans" cxnId="{886EBA89-7F88-4711-9DBC-9DA7508DC10A}">
      <dgm:prSet/>
      <dgm:spPr/>
      <dgm:t>
        <a:bodyPr/>
        <a:lstStyle/>
        <a:p>
          <a:endParaRPr lang="en-US"/>
        </a:p>
      </dgm:t>
    </dgm:pt>
    <dgm:pt modelId="{6CF89964-FD7F-4037-9046-00BB5174D1A2}" type="sibTrans" cxnId="{886EBA89-7F88-4711-9DBC-9DA7508DC10A}">
      <dgm:prSet/>
      <dgm:spPr>
        <a:blipFill rotWithShape="1">
          <a:blip xmlns:r="http://schemas.openxmlformats.org/officeDocument/2006/relationships" r:embed="rId1"/>
          <a:srcRect/>
          <a:stretch>
            <a:fillRect l="-15000" r="-15000"/>
          </a:stretch>
        </a:blipFill>
      </dgm:spPr>
      <dgm:t>
        <a:bodyPr/>
        <a:lstStyle/>
        <a:p>
          <a:endParaRPr lang="en-US" sz="2000"/>
        </a:p>
      </dgm:t>
    </dgm:pt>
    <dgm:pt modelId="{35741B6C-C148-4E8B-BD2C-E2638ED07AF1}">
      <dgm:prSet phldrT="[Text]" custT="1"/>
      <dgm:spPr/>
      <dgm:t>
        <a:bodyPr/>
        <a:lstStyle/>
        <a:p>
          <a:r>
            <a:rPr lang="en-US" sz="2000" dirty="0"/>
            <a:t>Public</a:t>
          </a:r>
        </a:p>
      </dgm:t>
    </dgm:pt>
    <dgm:pt modelId="{DAE2BD57-9FD5-4F09-BEA8-8C766BEFCC99}" type="parTrans" cxnId="{213B6398-6317-40C9-8432-8C2B1D2564B6}">
      <dgm:prSet/>
      <dgm:spPr/>
      <dgm:t>
        <a:bodyPr/>
        <a:lstStyle/>
        <a:p>
          <a:endParaRPr lang="en-US"/>
        </a:p>
      </dgm:t>
    </dgm:pt>
    <dgm:pt modelId="{1A8ABB5F-C336-414B-A9D1-1D68DEA537D2}" type="sibTrans" cxnId="{213B6398-6317-40C9-8432-8C2B1D2564B6}">
      <dgm:prSet/>
      <dgm:spPr>
        <a:blipFill rotWithShape="1">
          <a:blip xmlns:r="http://schemas.openxmlformats.org/officeDocument/2006/relationships" r:embed="rId2"/>
          <a:srcRect/>
          <a:stretch>
            <a:fillRect l="-15000" r="-15000"/>
          </a:stretch>
        </a:blipFill>
      </dgm:spPr>
      <dgm:t>
        <a:bodyPr/>
        <a:lstStyle/>
        <a:p>
          <a:endParaRPr lang="en-US" sz="2000"/>
        </a:p>
      </dgm:t>
    </dgm:pt>
    <dgm:pt modelId="{EBC22DA6-FAED-4FEE-911B-4EAC04D45BF0}">
      <dgm:prSet phldrT="[Text]" custT="1"/>
      <dgm:spPr/>
      <dgm:t>
        <a:bodyPr/>
        <a:lstStyle/>
        <a:p>
          <a:r>
            <a:rPr lang="en-US" sz="1800" dirty="0"/>
            <a:t>SGMA</a:t>
          </a:r>
        </a:p>
      </dgm:t>
    </dgm:pt>
    <dgm:pt modelId="{D1BB5247-60AE-4533-AF59-58149BCEA213}" type="parTrans" cxnId="{6F7F013C-A1E2-4737-A20E-C203E073C20E}">
      <dgm:prSet/>
      <dgm:spPr/>
      <dgm:t>
        <a:bodyPr/>
        <a:lstStyle/>
        <a:p>
          <a:endParaRPr lang="en-US"/>
        </a:p>
      </dgm:t>
    </dgm:pt>
    <dgm:pt modelId="{E1552BA3-4F7A-4C63-99E2-F8E9DA6E8781}" type="sibTrans" cxnId="{6F7F013C-A1E2-4737-A20E-C203E073C20E}">
      <dgm:prSet/>
      <dgm:spPr>
        <a:blipFill rotWithShape="1">
          <a:blip xmlns:r="http://schemas.openxmlformats.org/officeDocument/2006/relationships" r:embed="rId3"/>
          <a:srcRect/>
          <a:stretch>
            <a:fillRect t="-85000" b="-85000"/>
          </a:stretch>
        </a:blipFill>
      </dgm:spPr>
      <dgm:t>
        <a:bodyPr/>
        <a:lstStyle/>
        <a:p>
          <a:endParaRPr lang="en-US"/>
        </a:p>
      </dgm:t>
    </dgm:pt>
    <dgm:pt modelId="{75B6728A-7666-4CB8-AC22-0BBFF094A00E}" type="pres">
      <dgm:prSet presAssocID="{A5C6580C-017C-4D62-862F-842C74E0A840}" presName="Name0" presStyleCnt="0">
        <dgm:presLayoutVars>
          <dgm:chMax val="21"/>
          <dgm:chPref val="21"/>
        </dgm:presLayoutVars>
      </dgm:prSet>
      <dgm:spPr/>
      <dgm:t>
        <a:bodyPr/>
        <a:lstStyle/>
        <a:p>
          <a:endParaRPr lang="en-US"/>
        </a:p>
      </dgm:t>
    </dgm:pt>
    <dgm:pt modelId="{8F823CAF-0CE6-4971-A992-7D7F3EF72BFC}" type="pres">
      <dgm:prSet presAssocID="{E73129CF-103F-40B2-AA09-B2AC96F2CE84}" presName="text1" presStyleCnt="0"/>
      <dgm:spPr/>
    </dgm:pt>
    <dgm:pt modelId="{3CEE81F2-0AE5-45AE-BF72-DFFEACBEAA02}" type="pres">
      <dgm:prSet presAssocID="{E73129CF-103F-40B2-AA09-B2AC96F2CE84}" presName="textRepeatNode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E1BD9E-CC91-4545-B7F2-007E5FB3EEB0}" type="pres">
      <dgm:prSet presAssocID="{E73129CF-103F-40B2-AA09-B2AC96F2CE84}" presName="textaccent1" presStyleCnt="0"/>
      <dgm:spPr/>
    </dgm:pt>
    <dgm:pt modelId="{2FEEB600-3A88-4343-8431-D3F7CC0434D8}" type="pres">
      <dgm:prSet presAssocID="{E73129CF-103F-40B2-AA09-B2AC96F2CE84}" presName="accentRepeatNode" presStyleLbl="solidAlignAcc1" presStyleIdx="0" presStyleCnt="6"/>
      <dgm:spPr/>
    </dgm:pt>
    <dgm:pt modelId="{3F81D195-4EF3-400B-B5E8-D7990916FFF5}" type="pres">
      <dgm:prSet presAssocID="{6CF89964-FD7F-4037-9046-00BB5174D1A2}" presName="image1" presStyleCnt="0"/>
      <dgm:spPr/>
    </dgm:pt>
    <dgm:pt modelId="{68124CD4-02C6-4C2A-816F-1E994A9F1D25}" type="pres">
      <dgm:prSet presAssocID="{6CF89964-FD7F-4037-9046-00BB5174D1A2}" presName="imageRepeatNode" presStyleLbl="alignAcc1" presStyleIdx="0" presStyleCnt="3"/>
      <dgm:spPr/>
      <dgm:t>
        <a:bodyPr/>
        <a:lstStyle/>
        <a:p>
          <a:endParaRPr lang="en-US"/>
        </a:p>
      </dgm:t>
    </dgm:pt>
    <dgm:pt modelId="{B9E956A2-10A8-40EE-A388-896449A04AAC}" type="pres">
      <dgm:prSet presAssocID="{6CF89964-FD7F-4037-9046-00BB5174D1A2}" presName="imageaccent1" presStyleCnt="0"/>
      <dgm:spPr/>
    </dgm:pt>
    <dgm:pt modelId="{24E9825B-19B6-4BB0-9E31-1221D89A6361}" type="pres">
      <dgm:prSet presAssocID="{6CF89964-FD7F-4037-9046-00BB5174D1A2}" presName="accentRepeatNode" presStyleLbl="solidAlignAcc1" presStyleIdx="1" presStyleCnt="6"/>
      <dgm:spPr/>
    </dgm:pt>
    <dgm:pt modelId="{AF800945-8A83-45A3-B9D6-40001B786FAE}" type="pres">
      <dgm:prSet presAssocID="{35741B6C-C148-4E8B-BD2C-E2638ED07AF1}" presName="text2" presStyleCnt="0"/>
      <dgm:spPr/>
    </dgm:pt>
    <dgm:pt modelId="{8095D2DD-C369-4294-A53F-81BCDA395383}" type="pres">
      <dgm:prSet presAssocID="{35741B6C-C148-4E8B-BD2C-E2638ED07AF1}" presName="textRepeatNode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4AA82-1C06-4577-811F-DE86293189F9}" type="pres">
      <dgm:prSet presAssocID="{35741B6C-C148-4E8B-BD2C-E2638ED07AF1}" presName="textaccent2" presStyleCnt="0"/>
      <dgm:spPr/>
    </dgm:pt>
    <dgm:pt modelId="{166DDFA9-81E4-49B4-9B31-3B882E1E9F7E}" type="pres">
      <dgm:prSet presAssocID="{35741B6C-C148-4E8B-BD2C-E2638ED07AF1}" presName="accentRepeatNode" presStyleLbl="solidAlignAcc1" presStyleIdx="2" presStyleCnt="6"/>
      <dgm:spPr/>
    </dgm:pt>
    <dgm:pt modelId="{BBB2F8DF-7DCB-47D0-955D-D827F2C6BD3A}" type="pres">
      <dgm:prSet presAssocID="{1A8ABB5F-C336-414B-A9D1-1D68DEA537D2}" presName="image2" presStyleCnt="0"/>
      <dgm:spPr/>
    </dgm:pt>
    <dgm:pt modelId="{E0354CFD-D9C0-4061-B978-713A76A3E023}" type="pres">
      <dgm:prSet presAssocID="{1A8ABB5F-C336-414B-A9D1-1D68DEA537D2}" presName="imageRepeatNode" presStyleLbl="alignAcc1" presStyleIdx="1" presStyleCnt="3" custLinFactNeighborY="-1143"/>
      <dgm:spPr/>
      <dgm:t>
        <a:bodyPr/>
        <a:lstStyle/>
        <a:p>
          <a:endParaRPr lang="en-US"/>
        </a:p>
      </dgm:t>
    </dgm:pt>
    <dgm:pt modelId="{D5BDE706-15A9-4DFF-ACB9-EB742A8BA82B}" type="pres">
      <dgm:prSet presAssocID="{1A8ABB5F-C336-414B-A9D1-1D68DEA537D2}" presName="imageaccent2" presStyleCnt="0"/>
      <dgm:spPr/>
    </dgm:pt>
    <dgm:pt modelId="{903A9A31-F32A-43C3-975B-F2A82876FD48}" type="pres">
      <dgm:prSet presAssocID="{1A8ABB5F-C336-414B-A9D1-1D68DEA537D2}" presName="accentRepeatNode" presStyleLbl="solidAlignAcc1" presStyleIdx="3" presStyleCnt="6"/>
      <dgm:spPr/>
    </dgm:pt>
    <dgm:pt modelId="{ECB1ABD0-C303-4FB0-A413-AFD9F9987093}" type="pres">
      <dgm:prSet presAssocID="{EBC22DA6-FAED-4FEE-911B-4EAC04D45BF0}" presName="text3" presStyleCnt="0"/>
      <dgm:spPr/>
    </dgm:pt>
    <dgm:pt modelId="{01D9B108-4F5E-403F-A7A4-2612D646CF6A}" type="pres">
      <dgm:prSet presAssocID="{EBC22DA6-FAED-4FEE-911B-4EAC04D45BF0}" presName="textRepeatNode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A28B29-77A3-4CB4-A678-ADC00B9311F4}" type="pres">
      <dgm:prSet presAssocID="{EBC22DA6-FAED-4FEE-911B-4EAC04D45BF0}" presName="textaccent3" presStyleCnt="0"/>
      <dgm:spPr/>
    </dgm:pt>
    <dgm:pt modelId="{4DDC2690-D845-481A-A0D5-CFA558F4164B}" type="pres">
      <dgm:prSet presAssocID="{EBC22DA6-FAED-4FEE-911B-4EAC04D45BF0}" presName="accentRepeatNode" presStyleLbl="solidAlignAcc1" presStyleIdx="4" presStyleCnt="6"/>
      <dgm:spPr/>
    </dgm:pt>
    <dgm:pt modelId="{9D095BFA-B868-4156-B7F5-57F5841533A7}" type="pres">
      <dgm:prSet presAssocID="{E1552BA3-4F7A-4C63-99E2-F8E9DA6E8781}" presName="image3" presStyleCnt="0"/>
      <dgm:spPr/>
    </dgm:pt>
    <dgm:pt modelId="{7F8BF2D4-9B75-49B9-85A8-268482258458}" type="pres">
      <dgm:prSet presAssocID="{E1552BA3-4F7A-4C63-99E2-F8E9DA6E8781}" presName="imageRepeatNode" presStyleLbl="alignAcc1" presStyleIdx="2" presStyleCnt="3"/>
      <dgm:spPr/>
      <dgm:t>
        <a:bodyPr/>
        <a:lstStyle/>
        <a:p>
          <a:endParaRPr lang="en-US"/>
        </a:p>
      </dgm:t>
    </dgm:pt>
    <dgm:pt modelId="{2474FB29-6B09-4009-BAEC-52BBF12DC682}" type="pres">
      <dgm:prSet presAssocID="{E1552BA3-4F7A-4C63-99E2-F8E9DA6E8781}" presName="imageaccent3" presStyleCnt="0"/>
      <dgm:spPr/>
    </dgm:pt>
    <dgm:pt modelId="{1259CADC-D5E3-4437-8A92-AAE6E0D97C2D}" type="pres">
      <dgm:prSet presAssocID="{E1552BA3-4F7A-4C63-99E2-F8E9DA6E8781}" presName="accentRepeatNode" presStyleLbl="solidAlignAcc1" presStyleIdx="5" presStyleCnt="6"/>
      <dgm:spPr/>
    </dgm:pt>
  </dgm:ptLst>
  <dgm:cxnLst>
    <dgm:cxn modelId="{AFDC0919-2A8D-4E85-8E5C-4E6B3E808D99}" type="presOf" srcId="{EBC22DA6-FAED-4FEE-911B-4EAC04D45BF0}" destId="{01D9B108-4F5E-403F-A7A4-2612D646CF6A}" srcOrd="0" destOrd="0" presId="urn:microsoft.com/office/officeart/2008/layout/HexagonCluster"/>
    <dgm:cxn modelId="{213B6398-6317-40C9-8432-8C2B1D2564B6}" srcId="{A5C6580C-017C-4D62-862F-842C74E0A840}" destId="{35741B6C-C148-4E8B-BD2C-E2638ED07AF1}" srcOrd="1" destOrd="0" parTransId="{DAE2BD57-9FD5-4F09-BEA8-8C766BEFCC99}" sibTransId="{1A8ABB5F-C336-414B-A9D1-1D68DEA537D2}"/>
    <dgm:cxn modelId="{5CA30EAD-2D41-40A9-BDEF-EE24DBCE20AB}" type="presOf" srcId="{35741B6C-C148-4E8B-BD2C-E2638ED07AF1}" destId="{8095D2DD-C369-4294-A53F-81BCDA395383}" srcOrd="0" destOrd="0" presId="urn:microsoft.com/office/officeart/2008/layout/HexagonCluster"/>
    <dgm:cxn modelId="{886EBA89-7F88-4711-9DBC-9DA7508DC10A}" srcId="{A5C6580C-017C-4D62-862F-842C74E0A840}" destId="{E73129CF-103F-40B2-AA09-B2AC96F2CE84}" srcOrd="0" destOrd="0" parTransId="{89BED94A-ECBF-4418-8B00-9608136869F9}" sibTransId="{6CF89964-FD7F-4037-9046-00BB5174D1A2}"/>
    <dgm:cxn modelId="{279B3E8B-5047-424B-9A7B-08429B25A4C4}" type="presOf" srcId="{6CF89964-FD7F-4037-9046-00BB5174D1A2}" destId="{68124CD4-02C6-4C2A-816F-1E994A9F1D25}" srcOrd="0" destOrd="0" presId="urn:microsoft.com/office/officeart/2008/layout/HexagonCluster"/>
    <dgm:cxn modelId="{6F7F013C-A1E2-4737-A20E-C203E073C20E}" srcId="{A5C6580C-017C-4D62-862F-842C74E0A840}" destId="{EBC22DA6-FAED-4FEE-911B-4EAC04D45BF0}" srcOrd="2" destOrd="0" parTransId="{D1BB5247-60AE-4533-AF59-58149BCEA213}" sibTransId="{E1552BA3-4F7A-4C63-99E2-F8E9DA6E8781}"/>
    <dgm:cxn modelId="{86B336EF-A415-48C3-B823-34C883B6E368}" type="presOf" srcId="{E1552BA3-4F7A-4C63-99E2-F8E9DA6E8781}" destId="{7F8BF2D4-9B75-49B9-85A8-268482258458}" srcOrd="0" destOrd="0" presId="urn:microsoft.com/office/officeart/2008/layout/HexagonCluster"/>
    <dgm:cxn modelId="{5498A62A-EFEE-4A8F-A5ED-538311F95407}" type="presOf" srcId="{A5C6580C-017C-4D62-862F-842C74E0A840}" destId="{75B6728A-7666-4CB8-AC22-0BBFF094A00E}" srcOrd="0" destOrd="0" presId="urn:microsoft.com/office/officeart/2008/layout/HexagonCluster"/>
    <dgm:cxn modelId="{83896382-8E84-4DCB-BF13-952D7760B8BD}" type="presOf" srcId="{1A8ABB5F-C336-414B-A9D1-1D68DEA537D2}" destId="{E0354CFD-D9C0-4061-B978-713A76A3E023}" srcOrd="0" destOrd="0" presId="urn:microsoft.com/office/officeart/2008/layout/HexagonCluster"/>
    <dgm:cxn modelId="{EA303CF4-96EB-4D8E-A16C-DFFDB110BD45}" type="presOf" srcId="{E73129CF-103F-40B2-AA09-B2AC96F2CE84}" destId="{3CEE81F2-0AE5-45AE-BF72-DFFEACBEAA02}" srcOrd="0" destOrd="0" presId="urn:microsoft.com/office/officeart/2008/layout/HexagonCluster"/>
    <dgm:cxn modelId="{1E8FE6C6-9195-42E1-81CE-A5FF9F74DF85}" type="presParOf" srcId="{75B6728A-7666-4CB8-AC22-0BBFF094A00E}" destId="{8F823CAF-0CE6-4971-A992-7D7F3EF72BFC}" srcOrd="0" destOrd="0" presId="urn:microsoft.com/office/officeart/2008/layout/HexagonCluster"/>
    <dgm:cxn modelId="{5060A311-128B-444F-8843-397FEA1E3C7F}" type="presParOf" srcId="{8F823CAF-0CE6-4971-A992-7D7F3EF72BFC}" destId="{3CEE81F2-0AE5-45AE-BF72-DFFEACBEAA02}" srcOrd="0" destOrd="0" presId="urn:microsoft.com/office/officeart/2008/layout/HexagonCluster"/>
    <dgm:cxn modelId="{370AF8CB-EA29-436C-93EC-3A5E3EBC3E63}" type="presParOf" srcId="{75B6728A-7666-4CB8-AC22-0BBFF094A00E}" destId="{66E1BD9E-CC91-4545-B7F2-007E5FB3EEB0}" srcOrd="1" destOrd="0" presId="urn:microsoft.com/office/officeart/2008/layout/HexagonCluster"/>
    <dgm:cxn modelId="{97E7D142-303E-4E42-B4A5-AB75F037729E}" type="presParOf" srcId="{66E1BD9E-CC91-4545-B7F2-007E5FB3EEB0}" destId="{2FEEB600-3A88-4343-8431-D3F7CC0434D8}" srcOrd="0" destOrd="0" presId="urn:microsoft.com/office/officeart/2008/layout/HexagonCluster"/>
    <dgm:cxn modelId="{802CB505-5C63-4B96-9E40-593F48E473E6}" type="presParOf" srcId="{75B6728A-7666-4CB8-AC22-0BBFF094A00E}" destId="{3F81D195-4EF3-400B-B5E8-D7990916FFF5}" srcOrd="2" destOrd="0" presId="urn:microsoft.com/office/officeart/2008/layout/HexagonCluster"/>
    <dgm:cxn modelId="{CEF4BE63-DD64-45A5-9658-12A2AB06035A}" type="presParOf" srcId="{3F81D195-4EF3-400B-B5E8-D7990916FFF5}" destId="{68124CD4-02C6-4C2A-816F-1E994A9F1D25}" srcOrd="0" destOrd="0" presId="urn:microsoft.com/office/officeart/2008/layout/HexagonCluster"/>
    <dgm:cxn modelId="{B7B8FC46-D194-415A-B6D7-282B8784E2D5}" type="presParOf" srcId="{75B6728A-7666-4CB8-AC22-0BBFF094A00E}" destId="{B9E956A2-10A8-40EE-A388-896449A04AAC}" srcOrd="3" destOrd="0" presId="urn:microsoft.com/office/officeart/2008/layout/HexagonCluster"/>
    <dgm:cxn modelId="{C34DA486-0540-47B3-8B34-C6D38CFF6BFF}" type="presParOf" srcId="{B9E956A2-10A8-40EE-A388-896449A04AAC}" destId="{24E9825B-19B6-4BB0-9E31-1221D89A6361}" srcOrd="0" destOrd="0" presId="urn:microsoft.com/office/officeart/2008/layout/HexagonCluster"/>
    <dgm:cxn modelId="{824803A2-E6F2-4C3B-A3A4-BFA8ACB298B2}" type="presParOf" srcId="{75B6728A-7666-4CB8-AC22-0BBFF094A00E}" destId="{AF800945-8A83-45A3-B9D6-40001B786FAE}" srcOrd="4" destOrd="0" presId="urn:microsoft.com/office/officeart/2008/layout/HexagonCluster"/>
    <dgm:cxn modelId="{8EC0F990-B55C-4D3D-A2B0-B9E1DEBE2A98}" type="presParOf" srcId="{AF800945-8A83-45A3-B9D6-40001B786FAE}" destId="{8095D2DD-C369-4294-A53F-81BCDA395383}" srcOrd="0" destOrd="0" presId="urn:microsoft.com/office/officeart/2008/layout/HexagonCluster"/>
    <dgm:cxn modelId="{6E04ADB4-6279-431D-9840-77BB0D28482B}" type="presParOf" srcId="{75B6728A-7666-4CB8-AC22-0BBFF094A00E}" destId="{E404AA82-1C06-4577-811F-DE86293189F9}" srcOrd="5" destOrd="0" presId="urn:microsoft.com/office/officeart/2008/layout/HexagonCluster"/>
    <dgm:cxn modelId="{CCB07136-BCDB-4B1E-B045-3DC60569C750}" type="presParOf" srcId="{E404AA82-1C06-4577-811F-DE86293189F9}" destId="{166DDFA9-81E4-49B4-9B31-3B882E1E9F7E}" srcOrd="0" destOrd="0" presId="urn:microsoft.com/office/officeart/2008/layout/HexagonCluster"/>
    <dgm:cxn modelId="{3FB338CD-AB5A-4426-82F3-4FFA9C7ADEDF}" type="presParOf" srcId="{75B6728A-7666-4CB8-AC22-0BBFF094A00E}" destId="{BBB2F8DF-7DCB-47D0-955D-D827F2C6BD3A}" srcOrd="6" destOrd="0" presId="urn:microsoft.com/office/officeart/2008/layout/HexagonCluster"/>
    <dgm:cxn modelId="{0989A9AF-7047-4BAD-BD77-2E3973D704CB}" type="presParOf" srcId="{BBB2F8DF-7DCB-47D0-955D-D827F2C6BD3A}" destId="{E0354CFD-D9C0-4061-B978-713A76A3E023}" srcOrd="0" destOrd="0" presId="urn:microsoft.com/office/officeart/2008/layout/HexagonCluster"/>
    <dgm:cxn modelId="{9AE8B989-9E16-42D4-B995-EB251C14A5E0}" type="presParOf" srcId="{75B6728A-7666-4CB8-AC22-0BBFF094A00E}" destId="{D5BDE706-15A9-4DFF-ACB9-EB742A8BA82B}" srcOrd="7" destOrd="0" presId="urn:microsoft.com/office/officeart/2008/layout/HexagonCluster"/>
    <dgm:cxn modelId="{64F7DE28-FCEC-400B-A44D-7728BA240E79}" type="presParOf" srcId="{D5BDE706-15A9-4DFF-ACB9-EB742A8BA82B}" destId="{903A9A31-F32A-43C3-975B-F2A82876FD48}" srcOrd="0" destOrd="0" presId="urn:microsoft.com/office/officeart/2008/layout/HexagonCluster"/>
    <dgm:cxn modelId="{C57A977D-B2AD-4DEA-A6A2-461F6CFA73A2}" type="presParOf" srcId="{75B6728A-7666-4CB8-AC22-0BBFF094A00E}" destId="{ECB1ABD0-C303-4FB0-A413-AFD9F9987093}" srcOrd="8" destOrd="0" presId="urn:microsoft.com/office/officeart/2008/layout/HexagonCluster"/>
    <dgm:cxn modelId="{B0AB7AA5-3870-4C46-BE8A-CDAC0ABFFC4D}" type="presParOf" srcId="{ECB1ABD0-C303-4FB0-A413-AFD9F9987093}" destId="{01D9B108-4F5E-403F-A7A4-2612D646CF6A}" srcOrd="0" destOrd="0" presId="urn:microsoft.com/office/officeart/2008/layout/HexagonCluster"/>
    <dgm:cxn modelId="{D2B6323B-DEE5-4208-8990-7FB5F7CFC8B1}" type="presParOf" srcId="{75B6728A-7666-4CB8-AC22-0BBFF094A00E}" destId="{28A28B29-77A3-4CB4-A678-ADC00B9311F4}" srcOrd="9" destOrd="0" presId="urn:microsoft.com/office/officeart/2008/layout/HexagonCluster"/>
    <dgm:cxn modelId="{E1F6E416-B032-4E3D-8C5F-2EA0A0B3E33F}" type="presParOf" srcId="{28A28B29-77A3-4CB4-A678-ADC00B9311F4}" destId="{4DDC2690-D845-481A-A0D5-CFA558F4164B}" srcOrd="0" destOrd="0" presId="urn:microsoft.com/office/officeart/2008/layout/HexagonCluster"/>
    <dgm:cxn modelId="{F1AC7DD9-8BB1-4A50-89A7-BBAD8D47AF71}" type="presParOf" srcId="{75B6728A-7666-4CB8-AC22-0BBFF094A00E}" destId="{9D095BFA-B868-4156-B7F5-57F5841533A7}" srcOrd="10" destOrd="0" presId="urn:microsoft.com/office/officeart/2008/layout/HexagonCluster"/>
    <dgm:cxn modelId="{1BF656C4-1AB3-4582-9189-394779524590}" type="presParOf" srcId="{9D095BFA-B868-4156-B7F5-57F5841533A7}" destId="{7F8BF2D4-9B75-49B9-85A8-268482258458}" srcOrd="0" destOrd="0" presId="urn:microsoft.com/office/officeart/2008/layout/HexagonCluster"/>
    <dgm:cxn modelId="{097F28F1-07FA-48CA-B23E-E2B8EF29E36F}" type="presParOf" srcId="{75B6728A-7666-4CB8-AC22-0BBFF094A00E}" destId="{2474FB29-6B09-4009-BAEC-52BBF12DC682}" srcOrd="11" destOrd="0" presId="urn:microsoft.com/office/officeart/2008/layout/HexagonCluster"/>
    <dgm:cxn modelId="{1F7E9D12-3BA6-4368-9E15-E02DB36127A0}" type="presParOf" srcId="{2474FB29-6B09-4009-BAEC-52BBF12DC682}" destId="{1259CADC-D5E3-4437-8A92-AAE6E0D97C2D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260893-B538-4734-BA56-5A664D8C8E0D}">
      <dsp:nvSpPr>
        <dsp:cNvPr id="0" name=""/>
        <dsp:cNvSpPr/>
      </dsp:nvSpPr>
      <dsp:spPr>
        <a:xfrm>
          <a:off x="1670147" y="603347"/>
          <a:ext cx="4127304" cy="4127304"/>
        </a:xfrm>
        <a:prstGeom prst="blockArc">
          <a:avLst>
            <a:gd name="adj1" fmla="val 12600000"/>
            <a:gd name="adj2" fmla="val 16200000"/>
            <a:gd name="adj3" fmla="val 4524"/>
          </a:avLst>
        </a:prstGeom>
        <a:solidFill>
          <a:schemeClr val="accent2">
            <a:hueOff val="8557722"/>
            <a:satOff val="18363"/>
            <a:lumOff val="333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6D80DF-6C7F-4357-82D2-28D42C5EEF22}">
      <dsp:nvSpPr>
        <dsp:cNvPr id="0" name=""/>
        <dsp:cNvSpPr/>
      </dsp:nvSpPr>
      <dsp:spPr>
        <a:xfrm>
          <a:off x="1670147" y="603347"/>
          <a:ext cx="4127304" cy="4127304"/>
        </a:xfrm>
        <a:prstGeom prst="blockArc">
          <a:avLst>
            <a:gd name="adj1" fmla="val 9000000"/>
            <a:gd name="adj2" fmla="val 12600000"/>
            <a:gd name="adj3" fmla="val 4524"/>
          </a:avLst>
        </a:prstGeom>
        <a:solidFill>
          <a:schemeClr val="accent2">
            <a:hueOff val="6846178"/>
            <a:satOff val="14690"/>
            <a:lumOff val="266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165380-C7E9-4643-8023-4B549F36B104}">
      <dsp:nvSpPr>
        <dsp:cNvPr id="0" name=""/>
        <dsp:cNvSpPr/>
      </dsp:nvSpPr>
      <dsp:spPr>
        <a:xfrm>
          <a:off x="1670147" y="603347"/>
          <a:ext cx="4127304" cy="4127304"/>
        </a:xfrm>
        <a:prstGeom prst="blockArc">
          <a:avLst>
            <a:gd name="adj1" fmla="val 5400000"/>
            <a:gd name="adj2" fmla="val 9000000"/>
            <a:gd name="adj3" fmla="val 4524"/>
          </a:avLst>
        </a:prstGeom>
        <a:solidFill>
          <a:schemeClr val="accent2">
            <a:hueOff val="5134633"/>
            <a:satOff val="11018"/>
            <a:lumOff val="200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D5C022-68D0-43AF-8655-65E4EA47B0DE}">
      <dsp:nvSpPr>
        <dsp:cNvPr id="0" name=""/>
        <dsp:cNvSpPr/>
      </dsp:nvSpPr>
      <dsp:spPr>
        <a:xfrm>
          <a:off x="1670147" y="603347"/>
          <a:ext cx="4127304" cy="4127304"/>
        </a:xfrm>
        <a:prstGeom prst="blockArc">
          <a:avLst>
            <a:gd name="adj1" fmla="val 1800000"/>
            <a:gd name="adj2" fmla="val 5400000"/>
            <a:gd name="adj3" fmla="val 4524"/>
          </a:avLst>
        </a:prstGeom>
        <a:solidFill>
          <a:schemeClr val="accent2">
            <a:hueOff val="3423089"/>
            <a:satOff val="7345"/>
            <a:lumOff val="133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6DF6BE-8603-40E3-9FB3-8E0E68A99849}">
      <dsp:nvSpPr>
        <dsp:cNvPr id="0" name=""/>
        <dsp:cNvSpPr/>
      </dsp:nvSpPr>
      <dsp:spPr>
        <a:xfrm>
          <a:off x="1670147" y="603347"/>
          <a:ext cx="4127304" cy="4127304"/>
        </a:xfrm>
        <a:prstGeom prst="blockArc">
          <a:avLst>
            <a:gd name="adj1" fmla="val 19800000"/>
            <a:gd name="adj2" fmla="val 1800000"/>
            <a:gd name="adj3" fmla="val 4524"/>
          </a:avLst>
        </a:prstGeom>
        <a:solidFill>
          <a:schemeClr val="accent2">
            <a:hueOff val="1711544"/>
            <a:satOff val="3673"/>
            <a:lumOff val="66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28D228-B917-46B6-918E-B983349C62DF}">
      <dsp:nvSpPr>
        <dsp:cNvPr id="0" name=""/>
        <dsp:cNvSpPr/>
      </dsp:nvSpPr>
      <dsp:spPr>
        <a:xfrm>
          <a:off x="1670147" y="603347"/>
          <a:ext cx="4127304" cy="4127304"/>
        </a:xfrm>
        <a:prstGeom prst="blockArc">
          <a:avLst>
            <a:gd name="adj1" fmla="val 16200000"/>
            <a:gd name="adj2" fmla="val 19800000"/>
            <a:gd name="adj3" fmla="val 4524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8E9C59-2A2B-46CD-990F-F1E64298A8DA}">
      <dsp:nvSpPr>
        <dsp:cNvPr id="0" name=""/>
        <dsp:cNvSpPr/>
      </dsp:nvSpPr>
      <dsp:spPr>
        <a:xfrm>
          <a:off x="2807642" y="1740842"/>
          <a:ext cx="1852314" cy="1852314"/>
        </a:xfrm>
        <a:prstGeom prst="ellipse">
          <a:avLst/>
        </a:prstGeom>
        <a:solidFill>
          <a:schemeClr val="accent4">
            <a:lumMod val="2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Ukiah Valley Basin GSA</a:t>
          </a:r>
        </a:p>
      </dsp:txBody>
      <dsp:txXfrm>
        <a:off x="3078907" y="2012107"/>
        <a:ext cx="1309784" cy="1309784"/>
      </dsp:txXfrm>
    </dsp:sp>
    <dsp:sp modelId="{FA4F286E-2897-4857-9B6F-56345764FEE0}">
      <dsp:nvSpPr>
        <dsp:cNvPr id="0" name=""/>
        <dsp:cNvSpPr/>
      </dsp:nvSpPr>
      <dsp:spPr>
        <a:xfrm>
          <a:off x="2753470" y="1715"/>
          <a:ext cx="1960658" cy="129662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County of Mendocino</a:t>
          </a:r>
        </a:p>
      </dsp:txBody>
      <dsp:txXfrm>
        <a:off x="3040602" y="191601"/>
        <a:ext cx="1386394" cy="916848"/>
      </dsp:txXfrm>
    </dsp:sp>
    <dsp:sp modelId="{97AF56BB-B793-4CD2-9852-DAF1656A63F4}">
      <dsp:nvSpPr>
        <dsp:cNvPr id="0" name=""/>
        <dsp:cNvSpPr/>
      </dsp:nvSpPr>
      <dsp:spPr>
        <a:xfrm>
          <a:off x="4500221" y="1010202"/>
          <a:ext cx="1960658" cy="1296620"/>
        </a:xfrm>
        <a:prstGeom prst="ellipse">
          <a:avLst/>
        </a:prstGeom>
        <a:solidFill>
          <a:schemeClr val="accent2">
            <a:hueOff val="1711544"/>
            <a:satOff val="3673"/>
            <a:lumOff val="66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City of Ukiah</a:t>
          </a:r>
        </a:p>
      </dsp:txBody>
      <dsp:txXfrm>
        <a:off x="4787353" y="1200088"/>
        <a:ext cx="1386394" cy="916848"/>
      </dsp:txXfrm>
    </dsp:sp>
    <dsp:sp modelId="{6D498CA8-FEA2-4E57-8234-E7CB19B6F5CC}">
      <dsp:nvSpPr>
        <dsp:cNvPr id="0" name=""/>
        <dsp:cNvSpPr/>
      </dsp:nvSpPr>
      <dsp:spPr>
        <a:xfrm>
          <a:off x="4500221" y="3027176"/>
          <a:ext cx="1960658" cy="1296620"/>
        </a:xfrm>
        <a:prstGeom prst="ellipse">
          <a:avLst/>
        </a:prstGeom>
        <a:solidFill>
          <a:schemeClr val="accent2">
            <a:hueOff val="3423089"/>
            <a:satOff val="7345"/>
            <a:lumOff val="133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/>
            <a:t>Russian River Flood Control and Water Conservation Improvement District</a:t>
          </a:r>
        </a:p>
      </dsp:txBody>
      <dsp:txXfrm>
        <a:off x="4787353" y="3217062"/>
        <a:ext cx="1386394" cy="916848"/>
      </dsp:txXfrm>
    </dsp:sp>
    <dsp:sp modelId="{C6CEE2EF-D6DC-4072-8F6D-91DE03566076}">
      <dsp:nvSpPr>
        <dsp:cNvPr id="0" name=""/>
        <dsp:cNvSpPr/>
      </dsp:nvSpPr>
      <dsp:spPr>
        <a:xfrm>
          <a:off x="2753470" y="4035663"/>
          <a:ext cx="1960658" cy="1296620"/>
        </a:xfrm>
        <a:prstGeom prst="ellipse">
          <a:avLst/>
        </a:prstGeom>
        <a:solidFill>
          <a:schemeClr val="accent2">
            <a:hueOff val="5134633"/>
            <a:satOff val="11018"/>
            <a:lumOff val="200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Upper Russian River Water Agency</a:t>
          </a:r>
        </a:p>
      </dsp:txBody>
      <dsp:txXfrm>
        <a:off x="3040602" y="4225549"/>
        <a:ext cx="1386394" cy="916848"/>
      </dsp:txXfrm>
    </dsp:sp>
    <dsp:sp modelId="{D94DF0B6-5D97-4E9E-8624-E3F00547981C}">
      <dsp:nvSpPr>
        <dsp:cNvPr id="0" name=""/>
        <dsp:cNvSpPr/>
      </dsp:nvSpPr>
      <dsp:spPr>
        <a:xfrm>
          <a:off x="1006719" y="3027176"/>
          <a:ext cx="1960658" cy="1296620"/>
        </a:xfrm>
        <a:prstGeom prst="ellipse">
          <a:avLst/>
        </a:prstGeom>
        <a:solidFill>
          <a:schemeClr val="accent2">
            <a:hueOff val="6846178"/>
            <a:satOff val="14690"/>
            <a:lumOff val="266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Agricultural Representative</a:t>
          </a:r>
        </a:p>
      </dsp:txBody>
      <dsp:txXfrm>
        <a:off x="1293851" y="3217062"/>
        <a:ext cx="1386394" cy="916848"/>
      </dsp:txXfrm>
    </dsp:sp>
    <dsp:sp modelId="{F3F8B0B3-6176-4322-B394-0FB7108D9613}">
      <dsp:nvSpPr>
        <dsp:cNvPr id="0" name=""/>
        <dsp:cNvSpPr/>
      </dsp:nvSpPr>
      <dsp:spPr>
        <a:xfrm>
          <a:off x="1006719" y="1010202"/>
          <a:ext cx="1960658" cy="1296620"/>
        </a:xfrm>
        <a:prstGeom prst="ellipse">
          <a:avLst/>
        </a:prstGeom>
        <a:solidFill>
          <a:schemeClr val="accent2">
            <a:hueOff val="8557722"/>
            <a:satOff val="18363"/>
            <a:lumOff val="333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Tribal Representative</a:t>
          </a:r>
        </a:p>
      </dsp:txBody>
      <dsp:txXfrm>
        <a:off x="1293851" y="1200088"/>
        <a:ext cx="1386394" cy="9168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B5EE4E-E054-4F73-A1D2-D48A6B7ECE8D}">
      <dsp:nvSpPr>
        <dsp:cNvPr id="0" name=""/>
        <dsp:cNvSpPr/>
      </dsp:nvSpPr>
      <dsp:spPr>
        <a:xfrm>
          <a:off x="3676" y="510377"/>
          <a:ext cx="2210779" cy="884311"/>
        </a:xfrm>
        <a:prstGeom prst="rect">
          <a:avLst/>
        </a:prstGeom>
        <a:solidFill>
          <a:schemeClr val="accent6">
            <a:lumMod val="75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Groundwater Sustainability Agency</a:t>
          </a:r>
        </a:p>
      </dsp:txBody>
      <dsp:txXfrm>
        <a:off x="3676" y="510377"/>
        <a:ext cx="2210779" cy="884311"/>
      </dsp:txXfrm>
    </dsp:sp>
    <dsp:sp modelId="{6462477D-3914-4B6A-9E8D-89EFE450ECE3}">
      <dsp:nvSpPr>
        <dsp:cNvPr id="0" name=""/>
        <dsp:cNvSpPr/>
      </dsp:nvSpPr>
      <dsp:spPr>
        <a:xfrm>
          <a:off x="3676" y="1394689"/>
          <a:ext cx="2210779" cy="3513600"/>
        </a:xfrm>
        <a:prstGeom prst="rect">
          <a:avLst/>
        </a:prstGeom>
        <a:solidFill>
          <a:schemeClr val="accent6">
            <a:lumMod val="40000"/>
            <a:lumOff val="60000"/>
            <a:alpha val="9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County of Mendocino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City of Ukiah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RRFCD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URRWA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Tribal Rep.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Agricultural Rep.</a:t>
          </a:r>
        </a:p>
      </dsp:txBody>
      <dsp:txXfrm>
        <a:off x="3676" y="1394689"/>
        <a:ext cx="2210779" cy="3513600"/>
      </dsp:txXfrm>
    </dsp:sp>
    <dsp:sp modelId="{358F572F-9119-428D-9E0A-7B5272CE7D0D}">
      <dsp:nvSpPr>
        <dsp:cNvPr id="0" name=""/>
        <dsp:cNvSpPr/>
      </dsp:nvSpPr>
      <dsp:spPr>
        <a:xfrm>
          <a:off x="2523965" y="510377"/>
          <a:ext cx="2210779" cy="884311"/>
        </a:xfrm>
        <a:prstGeom prst="rect">
          <a:avLst/>
        </a:prstGeom>
        <a:solidFill>
          <a:schemeClr val="bg2">
            <a:lumMod val="25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Technical Advisory Committee</a:t>
          </a:r>
        </a:p>
      </dsp:txBody>
      <dsp:txXfrm>
        <a:off x="2523965" y="510377"/>
        <a:ext cx="2210779" cy="884311"/>
      </dsp:txXfrm>
    </dsp:sp>
    <dsp:sp modelId="{B8545DEB-0CD0-45EA-8690-FE1330FBCECB}">
      <dsp:nvSpPr>
        <dsp:cNvPr id="0" name=""/>
        <dsp:cNvSpPr/>
      </dsp:nvSpPr>
      <dsp:spPr>
        <a:xfrm>
          <a:off x="2523965" y="1394689"/>
          <a:ext cx="2210779" cy="3513600"/>
        </a:xfrm>
        <a:prstGeom prst="rect">
          <a:avLst/>
        </a:prstGeom>
        <a:solidFill>
          <a:schemeClr val="bg2">
            <a:lumMod val="75000"/>
            <a:alpha val="9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County of Mendocino 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City of Ukiah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URRWA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RRFC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Tribal Rep.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Agricultural Rep.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Sonoma Water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MCRCD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CLSI</a:t>
          </a:r>
        </a:p>
      </dsp:txBody>
      <dsp:txXfrm>
        <a:off x="2523965" y="1394689"/>
        <a:ext cx="2210779" cy="3513600"/>
      </dsp:txXfrm>
    </dsp:sp>
    <dsp:sp modelId="{C1B8136C-57B8-433D-8224-84CA9C9000A0}">
      <dsp:nvSpPr>
        <dsp:cNvPr id="0" name=""/>
        <dsp:cNvSpPr/>
      </dsp:nvSpPr>
      <dsp:spPr>
        <a:xfrm>
          <a:off x="5044254" y="510377"/>
          <a:ext cx="2210779" cy="884311"/>
        </a:xfrm>
        <a:prstGeom prst="rect">
          <a:avLst/>
        </a:prstGeom>
        <a:solidFill>
          <a:schemeClr val="tx1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Technical Team</a:t>
          </a:r>
        </a:p>
      </dsp:txBody>
      <dsp:txXfrm>
        <a:off x="5044254" y="510377"/>
        <a:ext cx="2210779" cy="884311"/>
      </dsp:txXfrm>
    </dsp:sp>
    <dsp:sp modelId="{3FBDC23E-26BE-493D-8255-08AE3AA95A78}">
      <dsp:nvSpPr>
        <dsp:cNvPr id="0" name=""/>
        <dsp:cNvSpPr/>
      </dsp:nvSpPr>
      <dsp:spPr>
        <a:xfrm>
          <a:off x="5044254" y="1394689"/>
          <a:ext cx="2210779" cy="3513600"/>
        </a:xfrm>
        <a:prstGeom prst="rect">
          <a:avLst/>
        </a:prstGeom>
        <a:solidFill>
          <a:schemeClr val="accent5">
            <a:alpha val="9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Larry Walker Associates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UC Davis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GEI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SCI</a:t>
          </a:r>
        </a:p>
      </dsp:txBody>
      <dsp:txXfrm>
        <a:off x="5044254" y="1394689"/>
        <a:ext cx="2210779" cy="3513600"/>
      </dsp:txXfrm>
    </dsp:sp>
    <dsp:sp modelId="{6C52C793-8FB8-4DD3-80A7-4EEA32B5EDD2}">
      <dsp:nvSpPr>
        <dsp:cNvPr id="0" name=""/>
        <dsp:cNvSpPr/>
      </dsp:nvSpPr>
      <dsp:spPr>
        <a:xfrm>
          <a:off x="7564543" y="510377"/>
          <a:ext cx="2210779" cy="884311"/>
        </a:xfrm>
        <a:prstGeom prst="rect">
          <a:avLst/>
        </a:prstGeom>
        <a:solidFill>
          <a:srgbClr val="660033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Working Groups</a:t>
          </a:r>
        </a:p>
      </dsp:txBody>
      <dsp:txXfrm>
        <a:off x="7564543" y="510377"/>
        <a:ext cx="2210779" cy="884311"/>
      </dsp:txXfrm>
    </dsp:sp>
    <dsp:sp modelId="{79F9784D-336F-482C-98E1-B77BB7624833}">
      <dsp:nvSpPr>
        <dsp:cNvPr id="0" name=""/>
        <dsp:cNvSpPr/>
      </dsp:nvSpPr>
      <dsp:spPr>
        <a:xfrm>
          <a:off x="7564543" y="1394689"/>
          <a:ext cx="2210779" cy="3513600"/>
        </a:xfrm>
        <a:prstGeom prst="rect">
          <a:avLst/>
        </a:prstGeom>
        <a:solidFill>
          <a:srgbClr val="FFCCFF">
            <a:alpha val="89804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Subject Matter Experts</a:t>
          </a:r>
        </a:p>
      </dsp:txBody>
      <dsp:txXfrm>
        <a:off x="7564543" y="1394689"/>
        <a:ext cx="2210779" cy="35136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EE81F2-0AE5-45AE-BF72-DFFEACBEAA02}">
      <dsp:nvSpPr>
        <dsp:cNvPr id="0" name=""/>
        <dsp:cNvSpPr/>
      </dsp:nvSpPr>
      <dsp:spPr>
        <a:xfrm>
          <a:off x="1960921" y="2392594"/>
          <a:ext cx="1690046" cy="1457115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Ukiah</a:t>
          </a:r>
        </a:p>
      </dsp:txBody>
      <dsp:txXfrm>
        <a:off x="2223184" y="2618711"/>
        <a:ext cx="1165520" cy="1004881"/>
      </dsp:txXfrm>
    </dsp:sp>
    <dsp:sp modelId="{2FEEB600-3A88-4343-8431-D3F7CC0434D8}">
      <dsp:nvSpPr>
        <dsp:cNvPr id="0" name=""/>
        <dsp:cNvSpPr/>
      </dsp:nvSpPr>
      <dsp:spPr>
        <a:xfrm>
          <a:off x="2004827" y="3035881"/>
          <a:ext cx="197873" cy="1705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8124CD4-02C6-4C2A-816F-1E994A9F1D25}">
      <dsp:nvSpPr>
        <dsp:cNvPr id="0" name=""/>
        <dsp:cNvSpPr/>
      </dsp:nvSpPr>
      <dsp:spPr>
        <a:xfrm>
          <a:off x="516262" y="1609948"/>
          <a:ext cx="1690046" cy="1457115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1"/>
          <a:srcRect/>
          <a:stretch>
            <a:fillRect l="-15000" r="-15000"/>
          </a:stretch>
        </a:blip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4E9825B-19B6-4BB0-9E31-1221D89A6361}">
      <dsp:nvSpPr>
        <dsp:cNvPr id="0" name=""/>
        <dsp:cNvSpPr/>
      </dsp:nvSpPr>
      <dsp:spPr>
        <a:xfrm>
          <a:off x="1666817" y="2874578"/>
          <a:ext cx="197873" cy="1705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8095D2DD-C369-4294-A53F-81BCDA395383}">
      <dsp:nvSpPr>
        <dsp:cNvPr id="0" name=""/>
        <dsp:cNvSpPr/>
      </dsp:nvSpPr>
      <dsp:spPr>
        <a:xfrm>
          <a:off x="3400769" y="1592625"/>
          <a:ext cx="1690046" cy="1457115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Public</a:t>
          </a:r>
        </a:p>
      </dsp:txBody>
      <dsp:txXfrm>
        <a:off x="3663032" y="1818742"/>
        <a:ext cx="1165520" cy="1004881"/>
      </dsp:txXfrm>
    </dsp:sp>
    <dsp:sp modelId="{166DDFA9-81E4-49B4-9B31-3B882E1E9F7E}">
      <dsp:nvSpPr>
        <dsp:cNvPr id="0" name=""/>
        <dsp:cNvSpPr/>
      </dsp:nvSpPr>
      <dsp:spPr>
        <a:xfrm>
          <a:off x="4556136" y="2855714"/>
          <a:ext cx="197873" cy="1705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E0354CFD-D9C0-4061-B978-713A76A3E023}">
      <dsp:nvSpPr>
        <dsp:cNvPr id="0" name=""/>
        <dsp:cNvSpPr/>
      </dsp:nvSpPr>
      <dsp:spPr>
        <a:xfrm>
          <a:off x="4840617" y="2375939"/>
          <a:ext cx="1690046" cy="1457115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2"/>
          <a:srcRect/>
          <a:stretch>
            <a:fillRect l="-15000" r="-15000"/>
          </a:stretch>
        </a:blip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03A9A31-F32A-43C3-975B-F2A82876FD48}">
      <dsp:nvSpPr>
        <dsp:cNvPr id="0" name=""/>
        <dsp:cNvSpPr/>
      </dsp:nvSpPr>
      <dsp:spPr>
        <a:xfrm>
          <a:off x="4884522" y="3035881"/>
          <a:ext cx="197873" cy="1705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01D9B108-4F5E-403F-A7A4-2612D646CF6A}">
      <dsp:nvSpPr>
        <dsp:cNvPr id="0" name=""/>
        <dsp:cNvSpPr/>
      </dsp:nvSpPr>
      <dsp:spPr>
        <a:xfrm>
          <a:off x="1960921" y="796120"/>
          <a:ext cx="1690046" cy="1457115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22860" rIns="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SGMA</a:t>
          </a:r>
        </a:p>
      </dsp:txBody>
      <dsp:txXfrm>
        <a:off x="2223184" y="1022237"/>
        <a:ext cx="1165520" cy="1004881"/>
      </dsp:txXfrm>
    </dsp:sp>
    <dsp:sp modelId="{4DDC2690-D845-481A-A0D5-CFA558F4164B}">
      <dsp:nvSpPr>
        <dsp:cNvPr id="0" name=""/>
        <dsp:cNvSpPr/>
      </dsp:nvSpPr>
      <dsp:spPr>
        <a:xfrm>
          <a:off x="3106665" y="827687"/>
          <a:ext cx="197873" cy="1705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F8BF2D4-9B75-49B9-85A8-268482258458}">
      <dsp:nvSpPr>
        <dsp:cNvPr id="0" name=""/>
        <dsp:cNvSpPr/>
      </dsp:nvSpPr>
      <dsp:spPr>
        <a:xfrm>
          <a:off x="3400769" y="0"/>
          <a:ext cx="1690046" cy="1457115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3"/>
          <a:srcRect/>
          <a:stretch>
            <a:fillRect t="-85000" b="-85000"/>
          </a:stretch>
        </a:blip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259CADC-D5E3-4437-8A92-AAE6E0D97C2D}">
      <dsp:nvSpPr>
        <dsp:cNvPr id="0" name=""/>
        <dsp:cNvSpPr/>
      </dsp:nvSpPr>
      <dsp:spPr>
        <a:xfrm>
          <a:off x="3450689" y="639821"/>
          <a:ext cx="197873" cy="1705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FEDB76-8ADD-4AEC-8297-80995C983E15}">
      <dsp:nvSpPr>
        <dsp:cNvPr id="0" name=""/>
        <dsp:cNvSpPr/>
      </dsp:nvSpPr>
      <dsp:spPr>
        <a:xfrm>
          <a:off x="619869" y="2926"/>
          <a:ext cx="2494061" cy="1247030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/>
            <a:t>UVBGSA Board Meetings</a:t>
          </a:r>
        </a:p>
      </dsp:txBody>
      <dsp:txXfrm>
        <a:off x="656393" y="39450"/>
        <a:ext cx="2421013" cy="1173982"/>
      </dsp:txXfrm>
    </dsp:sp>
    <dsp:sp modelId="{D07EEBB3-C888-4397-AB11-B78649CA6EB9}">
      <dsp:nvSpPr>
        <dsp:cNvPr id="0" name=""/>
        <dsp:cNvSpPr/>
      </dsp:nvSpPr>
      <dsp:spPr>
        <a:xfrm>
          <a:off x="869275" y="1249957"/>
          <a:ext cx="249406" cy="9352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5273"/>
              </a:lnTo>
              <a:lnTo>
                <a:pt x="249406" y="9352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DBE5A7-C655-4008-93AE-CC848C651D21}">
      <dsp:nvSpPr>
        <dsp:cNvPr id="0" name=""/>
        <dsp:cNvSpPr/>
      </dsp:nvSpPr>
      <dsp:spPr>
        <a:xfrm>
          <a:off x="1118681" y="1561715"/>
          <a:ext cx="1995249" cy="1247030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  <a:alpha val="9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>
              <a:solidFill>
                <a:schemeClr val="accent6">
                  <a:lumMod val="50000"/>
                </a:schemeClr>
              </a:solidFill>
            </a:rPr>
            <a:t>12 November 2020</a:t>
          </a:r>
        </a:p>
      </dsp:txBody>
      <dsp:txXfrm>
        <a:off x="1155205" y="1598239"/>
        <a:ext cx="1922201" cy="1173982"/>
      </dsp:txXfrm>
    </dsp:sp>
    <dsp:sp modelId="{509BC5F1-FF9F-48B1-A5BA-A1FF5D6C0BE8}">
      <dsp:nvSpPr>
        <dsp:cNvPr id="0" name=""/>
        <dsp:cNvSpPr/>
      </dsp:nvSpPr>
      <dsp:spPr>
        <a:xfrm>
          <a:off x="869275" y="1249957"/>
          <a:ext cx="249406" cy="24940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94061"/>
              </a:lnTo>
              <a:lnTo>
                <a:pt x="249406" y="249406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F2E99A-91A2-444D-9A4E-BA00CB93580C}">
      <dsp:nvSpPr>
        <dsp:cNvPr id="0" name=""/>
        <dsp:cNvSpPr/>
      </dsp:nvSpPr>
      <dsp:spPr>
        <a:xfrm>
          <a:off x="1118681" y="3120504"/>
          <a:ext cx="1995249" cy="1247030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  <a:alpha val="9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>
              <a:solidFill>
                <a:schemeClr val="accent6">
                  <a:lumMod val="50000"/>
                </a:schemeClr>
              </a:solidFill>
            </a:rPr>
            <a:t>14 January 2021</a:t>
          </a:r>
        </a:p>
      </dsp:txBody>
      <dsp:txXfrm>
        <a:off x="1155205" y="3157028"/>
        <a:ext cx="1922201" cy="117398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FEDB76-8ADD-4AEC-8297-80995C983E15}">
      <dsp:nvSpPr>
        <dsp:cNvPr id="0" name=""/>
        <dsp:cNvSpPr/>
      </dsp:nvSpPr>
      <dsp:spPr>
        <a:xfrm>
          <a:off x="475947" y="762"/>
          <a:ext cx="1839552" cy="919776"/>
        </a:xfrm>
        <a:prstGeom prst="roundRect">
          <a:avLst>
            <a:gd name="adj" fmla="val 10000"/>
          </a:avLst>
        </a:prstGeom>
        <a:solidFill>
          <a:schemeClr val="bg2">
            <a:lumMod val="2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38100" rIns="5715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/>
            <a:t>TAC Meetings</a:t>
          </a:r>
        </a:p>
      </dsp:txBody>
      <dsp:txXfrm>
        <a:off x="502886" y="27701"/>
        <a:ext cx="1785674" cy="865898"/>
      </dsp:txXfrm>
    </dsp:sp>
    <dsp:sp modelId="{3F59FF41-6427-4C9B-BBFB-3972DBE4BE5E}">
      <dsp:nvSpPr>
        <dsp:cNvPr id="0" name=""/>
        <dsp:cNvSpPr/>
      </dsp:nvSpPr>
      <dsp:spPr>
        <a:xfrm>
          <a:off x="659903" y="920538"/>
          <a:ext cx="183955" cy="6898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9832"/>
              </a:lnTo>
              <a:lnTo>
                <a:pt x="183955" y="68983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F7F3D2-0EC8-4C4A-BA57-17714D345397}">
      <dsp:nvSpPr>
        <dsp:cNvPr id="0" name=""/>
        <dsp:cNvSpPr/>
      </dsp:nvSpPr>
      <dsp:spPr>
        <a:xfrm>
          <a:off x="843858" y="1150482"/>
          <a:ext cx="2413993" cy="919776"/>
        </a:xfrm>
        <a:prstGeom prst="roundRect">
          <a:avLst>
            <a:gd name="adj" fmla="val 10000"/>
          </a:avLst>
        </a:prstGeom>
        <a:solidFill>
          <a:schemeClr val="bg2">
            <a:lumMod val="75000"/>
            <a:alpha val="9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>
              <a:solidFill>
                <a:schemeClr val="bg2">
                  <a:lumMod val="10000"/>
                </a:schemeClr>
              </a:solidFill>
            </a:rPr>
            <a:t>14 October 2020</a:t>
          </a:r>
        </a:p>
      </dsp:txBody>
      <dsp:txXfrm>
        <a:off x="870797" y="1177421"/>
        <a:ext cx="2360115" cy="865898"/>
      </dsp:txXfrm>
    </dsp:sp>
    <dsp:sp modelId="{D07EEBB3-C888-4397-AB11-B78649CA6EB9}">
      <dsp:nvSpPr>
        <dsp:cNvPr id="0" name=""/>
        <dsp:cNvSpPr/>
      </dsp:nvSpPr>
      <dsp:spPr>
        <a:xfrm>
          <a:off x="659903" y="920538"/>
          <a:ext cx="183955" cy="18395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9552"/>
              </a:lnTo>
              <a:lnTo>
                <a:pt x="183955" y="183955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DBE5A7-C655-4008-93AE-CC848C651D21}">
      <dsp:nvSpPr>
        <dsp:cNvPr id="0" name=""/>
        <dsp:cNvSpPr/>
      </dsp:nvSpPr>
      <dsp:spPr>
        <a:xfrm>
          <a:off x="843858" y="2300203"/>
          <a:ext cx="2413993" cy="919776"/>
        </a:xfrm>
        <a:prstGeom prst="roundRect">
          <a:avLst>
            <a:gd name="adj" fmla="val 10000"/>
          </a:avLst>
        </a:prstGeom>
        <a:solidFill>
          <a:schemeClr val="bg2">
            <a:lumMod val="75000"/>
            <a:alpha val="9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>
              <a:solidFill>
                <a:schemeClr val="bg2">
                  <a:lumMod val="10000"/>
                </a:schemeClr>
              </a:solidFill>
            </a:rPr>
            <a:t>12 November 2020</a:t>
          </a:r>
        </a:p>
      </dsp:txBody>
      <dsp:txXfrm>
        <a:off x="870797" y="2327142"/>
        <a:ext cx="2360115" cy="865898"/>
      </dsp:txXfrm>
    </dsp:sp>
    <dsp:sp modelId="{509BC5F1-FF9F-48B1-A5BA-A1FF5D6C0BE8}">
      <dsp:nvSpPr>
        <dsp:cNvPr id="0" name=""/>
        <dsp:cNvSpPr/>
      </dsp:nvSpPr>
      <dsp:spPr>
        <a:xfrm>
          <a:off x="659903" y="920538"/>
          <a:ext cx="183955" cy="29892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89273"/>
              </a:lnTo>
              <a:lnTo>
                <a:pt x="183955" y="29892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F2E99A-91A2-444D-9A4E-BA00CB93580C}">
      <dsp:nvSpPr>
        <dsp:cNvPr id="0" name=""/>
        <dsp:cNvSpPr/>
      </dsp:nvSpPr>
      <dsp:spPr>
        <a:xfrm>
          <a:off x="843858" y="3449923"/>
          <a:ext cx="2413993" cy="919776"/>
        </a:xfrm>
        <a:prstGeom prst="roundRect">
          <a:avLst>
            <a:gd name="adj" fmla="val 10000"/>
          </a:avLst>
        </a:prstGeom>
        <a:solidFill>
          <a:schemeClr val="bg2">
            <a:lumMod val="75000"/>
            <a:alpha val="9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>
              <a:solidFill>
                <a:schemeClr val="bg2">
                  <a:lumMod val="10000"/>
                </a:schemeClr>
              </a:solidFill>
            </a:rPr>
            <a:t>14 January 2021</a:t>
          </a:r>
        </a:p>
      </dsp:txBody>
      <dsp:txXfrm>
        <a:off x="870797" y="3476862"/>
        <a:ext cx="2360115" cy="86589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FEDB76-8ADD-4AEC-8297-80995C983E15}">
      <dsp:nvSpPr>
        <dsp:cNvPr id="0" name=""/>
        <dsp:cNvSpPr/>
      </dsp:nvSpPr>
      <dsp:spPr>
        <a:xfrm>
          <a:off x="794045" y="762"/>
          <a:ext cx="2145709" cy="919776"/>
        </a:xfrm>
        <a:prstGeom prst="roundRect">
          <a:avLst>
            <a:gd name="adj" fmla="val 10000"/>
          </a:avLst>
        </a:prstGeom>
        <a:solidFill>
          <a:schemeClr val="tx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38100" rIns="5715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/>
            <a:t>Community Meetings</a:t>
          </a:r>
        </a:p>
      </dsp:txBody>
      <dsp:txXfrm>
        <a:off x="820984" y="27701"/>
        <a:ext cx="2091831" cy="865898"/>
      </dsp:txXfrm>
    </dsp:sp>
    <dsp:sp modelId="{D07EEBB3-C888-4397-AB11-B78649CA6EB9}">
      <dsp:nvSpPr>
        <dsp:cNvPr id="0" name=""/>
        <dsp:cNvSpPr/>
      </dsp:nvSpPr>
      <dsp:spPr>
        <a:xfrm>
          <a:off x="1008616" y="920538"/>
          <a:ext cx="214570" cy="6898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9832"/>
              </a:lnTo>
              <a:lnTo>
                <a:pt x="214570" y="68983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DBE5A7-C655-4008-93AE-CC848C651D21}">
      <dsp:nvSpPr>
        <dsp:cNvPr id="0" name=""/>
        <dsp:cNvSpPr/>
      </dsp:nvSpPr>
      <dsp:spPr>
        <a:xfrm>
          <a:off x="1223187" y="1150482"/>
          <a:ext cx="1716567" cy="919776"/>
        </a:xfrm>
        <a:prstGeom prst="roundRect">
          <a:avLst>
            <a:gd name="adj" fmla="val 10000"/>
          </a:avLst>
        </a:prstGeom>
        <a:solidFill>
          <a:schemeClr val="tx1">
            <a:lumMod val="20000"/>
            <a:lumOff val="80000"/>
            <a:alpha val="9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chemeClr val="tx1"/>
              </a:solidFill>
            </a:rPr>
            <a:t>Dec-Feb (TBD)</a:t>
          </a:r>
        </a:p>
      </dsp:txBody>
      <dsp:txXfrm>
        <a:off x="1250126" y="1177421"/>
        <a:ext cx="1662689" cy="865898"/>
      </dsp:txXfrm>
    </dsp:sp>
    <dsp:sp modelId="{509BC5F1-FF9F-48B1-A5BA-A1FF5D6C0BE8}">
      <dsp:nvSpPr>
        <dsp:cNvPr id="0" name=""/>
        <dsp:cNvSpPr/>
      </dsp:nvSpPr>
      <dsp:spPr>
        <a:xfrm>
          <a:off x="1008616" y="920538"/>
          <a:ext cx="214570" cy="18395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9552"/>
              </a:lnTo>
              <a:lnTo>
                <a:pt x="214570" y="183955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F2E99A-91A2-444D-9A4E-BA00CB93580C}">
      <dsp:nvSpPr>
        <dsp:cNvPr id="0" name=""/>
        <dsp:cNvSpPr/>
      </dsp:nvSpPr>
      <dsp:spPr>
        <a:xfrm>
          <a:off x="1223187" y="2300203"/>
          <a:ext cx="1716567" cy="919776"/>
        </a:xfrm>
        <a:prstGeom prst="roundRect">
          <a:avLst>
            <a:gd name="adj" fmla="val 10000"/>
          </a:avLst>
        </a:prstGeom>
        <a:solidFill>
          <a:schemeClr val="tx1">
            <a:lumMod val="20000"/>
            <a:lumOff val="80000"/>
            <a:alpha val="9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chemeClr val="tx1"/>
              </a:solidFill>
            </a:rPr>
            <a:t> After March 2021 (TBD)</a:t>
          </a:r>
        </a:p>
      </dsp:txBody>
      <dsp:txXfrm>
        <a:off x="1250126" y="2327142"/>
        <a:ext cx="1662689" cy="865898"/>
      </dsp:txXfrm>
    </dsp:sp>
    <dsp:sp modelId="{8273B3D8-EBCD-4D56-AF57-04BC67080112}">
      <dsp:nvSpPr>
        <dsp:cNvPr id="0" name=""/>
        <dsp:cNvSpPr/>
      </dsp:nvSpPr>
      <dsp:spPr>
        <a:xfrm>
          <a:off x="1008616" y="920538"/>
          <a:ext cx="214570" cy="29892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89273"/>
              </a:lnTo>
              <a:lnTo>
                <a:pt x="214570" y="29892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6593D1-085C-485A-ADCE-11F0B93F284D}">
      <dsp:nvSpPr>
        <dsp:cNvPr id="0" name=""/>
        <dsp:cNvSpPr/>
      </dsp:nvSpPr>
      <dsp:spPr>
        <a:xfrm>
          <a:off x="1223187" y="3449923"/>
          <a:ext cx="1716567" cy="919776"/>
        </a:xfrm>
        <a:prstGeom prst="roundRect">
          <a:avLst>
            <a:gd name="adj" fmla="val 10000"/>
          </a:avLst>
        </a:prstGeom>
        <a:solidFill>
          <a:schemeClr val="tx1">
            <a:lumMod val="20000"/>
            <a:lumOff val="80000"/>
            <a:alpha val="9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chemeClr val="tx1"/>
              </a:solidFill>
            </a:rPr>
            <a:t>Possible Additional Meeting after June</a:t>
          </a:r>
        </a:p>
      </dsp:txBody>
      <dsp:txXfrm>
        <a:off x="1250126" y="3476862"/>
        <a:ext cx="1662689" cy="86589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FEDB76-8ADD-4AEC-8297-80995C983E15}">
      <dsp:nvSpPr>
        <dsp:cNvPr id="0" name=""/>
        <dsp:cNvSpPr/>
      </dsp:nvSpPr>
      <dsp:spPr>
        <a:xfrm>
          <a:off x="78775" y="1664"/>
          <a:ext cx="1517590" cy="650527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Working Group Meetings</a:t>
          </a:r>
        </a:p>
      </dsp:txBody>
      <dsp:txXfrm>
        <a:off x="97828" y="20717"/>
        <a:ext cx="1479484" cy="612421"/>
      </dsp:txXfrm>
    </dsp:sp>
    <dsp:sp modelId="{D07EEBB3-C888-4397-AB11-B78649CA6EB9}">
      <dsp:nvSpPr>
        <dsp:cNvPr id="0" name=""/>
        <dsp:cNvSpPr/>
      </dsp:nvSpPr>
      <dsp:spPr>
        <a:xfrm>
          <a:off x="230534" y="652192"/>
          <a:ext cx="151759" cy="4878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7895"/>
              </a:lnTo>
              <a:lnTo>
                <a:pt x="151759" y="4878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DBE5A7-C655-4008-93AE-CC848C651D21}">
      <dsp:nvSpPr>
        <dsp:cNvPr id="0" name=""/>
        <dsp:cNvSpPr/>
      </dsp:nvSpPr>
      <dsp:spPr>
        <a:xfrm>
          <a:off x="382293" y="814824"/>
          <a:ext cx="1214072" cy="650527"/>
        </a:xfrm>
        <a:prstGeom prst="roundRect">
          <a:avLst>
            <a:gd name="adj" fmla="val 10000"/>
          </a:avLst>
        </a:prstGeom>
        <a:solidFill>
          <a:srgbClr val="F7ABAB">
            <a:alpha val="89804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>
              <a:solidFill>
                <a:srgbClr val="C00000"/>
              </a:solidFill>
            </a:rPr>
            <a:t>SW/GW Interaction</a:t>
          </a:r>
        </a:p>
      </dsp:txBody>
      <dsp:txXfrm>
        <a:off x="401346" y="833877"/>
        <a:ext cx="1175966" cy="612421"/>
      </dsp:txXfrm>
    </dsp:sp>
    <dsp:sp modelId="{509BC5F1-FF9F-48B1-A5BA-A1FF5D6C0BE8}">
      <dsp:nvSpPr>
        <dsp:cNvPr id="0" name=""/>
        <dsp:cNvSpPr/>
      </dsp:nvSpPr>
      <dsp:spPr>
        <a:xfrm>
          <a:off x="230534" y="652192"/>
          <a:ext cx="151759" cy="13010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1055"/>
              </a:lnTo>
              <a:lnTo>
                <a:pt x="151759" y="130105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F2E99A-91A2-444D-9A4E-BA00CB93580C}">
      <dsp:nvSpPr>
        <dsp:cNvPr id="0" name=""/>
        <dsp:cNvSpPr/>
      </dsp:nvSpPr>
      <dsp:spPr>
        <a:xfrm>
          <a:off x="382293" y="1627984"/>
          <a:ext cx="1214072" cy="650527"/>
        </a:xfrm>
        <a:prstGeom prst="roundRect">
          <a:avLst>
            <a:gd name="adj" fmla="val 10000"/>
          </a:avLst>
        </a:prstGeom>
        <a:solidFill>
          <a:srgbClr val="F7ABAB">
            <a:alpha val="89804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>
              <a:solidFill>
                <a:srgbClr val="C00000"/>
              </a:solidFill>
            </a:rPr>
            <a:t>PVP Operations</a:t>
          </a:r>
        </a:p>
      </dsp:txBody>
      <dsp:txXfrm>
        <a:off x="401346" y="1647037"/>
        <a:ext cx="1175966" cy="612421"/>
      </dsp:txXfrm>
    </dsp:sp>
    <dsp:sp modelId="{5540795C-BAA2-4D36-B11E-14D081ABA0DC}">
      <dsp:nvSpPr>
        <dsp:cNvPr id="0" name=""/>
        <dsp:cNvSpPr/>
      </dsp:nvSpPr>
      <dsp:spPr>
        <a:xfrm>
          <a:off x="230534" y="652192"/>
          <a:ext cx="151759" cy="22924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92430"/>
              </a:lnTo>
              <a:lnTo>
                <a:pt x="151759" y="229243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A43B0F-3692-49CE-9606-360BB875DB8E}">
      <dsp:nvSpPr>
        <dsp:cNvPr id="0" name=""/>
        <dsp:cNvSpPr/>
      </dsp:nvSpPr>
      <dsp:spPr>
        <a:xfrm>
          <a:off x="382293" y="2441143"/>
          <a:ext cx="1926530" cy="1006958"/>
        </a:xfrm>
        <a:prstGeom prst="roundRect">
          <a:avLst>
            <a:gd name="adj" fmla="val 10000"/>
          </a:avLst>
        </a:prstGeom>
        <a:solidFill>
          <a:srgbClr val="F7ABAB">
            <a:alpha val="89804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C00000"/>
              </a:solidFill>
              <a:latin typeface="Arial"/>
              <a:ea typeface="+mn-ea"/>
              <a:cs typeface="+mn-cs"/>
            </a:rPr>
            <a:t>Ag representatives (Farm Bureau)</a:t>
          </a:r>
        </a:p>
      </dsp:txBody>
      <dsp:txXfrm>
        <a:off x="411786" y="2470636"/>
        <a:ext cx="1867544" cy="947972"/>
      </dsp:txXfrm>
    </dsp:sp>
    <dsp:sp modelId="{0C6A7232-DCFA-4B86-83FC-21E8C7088878}">
      <dsp:nvSpPr>
        <dsp:cNvPr id="0" name=""/>
        <dsp:cNvSpPr/>
      </dsp:nvSpPr>
      <dsp:spPr>
        <a:xfrm>
          <a:off x="230534" y="652192"/>
          <a:ext cx="151759" cy="32838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83805"/>
              </a:lnTo>
              <a:lnTo>
                <a:pt x="151759" y="32838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2FF7FB-1CF8-4CAE-897A-E5B2CC8B61F5}">
      <dsp:nvSpPr>
        <dsp:cNvPr id="0" name=""/>
        <dsp:cNvSpPr/>
      </dsp:nvSpPr>
      <dsp:spPr>
        <a:xfrm>
          <a:off x="382293" y="3610734"/>
          <a:ext cx="1486429" cy="650527"/>
        </a:xfrm>
        <a:prstGeom prst="roundRect">
          <a:avLst>
            <a:gd name="adj" fmla="val 10000"/>
          </a:avLst>
        </a:prstGeom>
        <a:solidFill>
          <a:srgbClr val="F7ABAB">
            <a:alpha val="89804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rgbClr val="C00000"/>
              </a:solidFill>
              <a:latin typeface="Arial"/>
              <a:ea typeface="+mn-ea"/>
              <a:cs typeface="+mn-cs"/>
            </a:rPr>
            <a:t>Others?</a:t>
          </a:r>
        </a:p>
      </dsp:txBody>
      <dsp:txXfrm>
        <a:off x="401346" y="3629787"/>
        <a:ext cx="1448323" cy="61242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EE81F2-0AE5-45AE-BF72-DFFEACBEAA02}">
      <dsp:nvSpPr>
        <dsp:cNvPr id="0" name=""/>
        <dsp:cNvSpPr/>
      </dsp:nvSpPr>
      <dsp:spPr>
        <a:xfrm>
          <a:off x="1960921" y="2392594"/>
          <a:ext cx="1690046" cy="1457115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Ukiah</a:t>
          </a:r>
        </a:p>
      </dsp:txBody>
      <dsp:txXfrm>
        <a:off x="2223184" y="2618711"/>
        <a:ext cx="1165520" cy="1004881"/>
      </dsp:txXfrm>
    </dsp:sp>
    <dsp:sp modelId="{2FEEB600-3A88-4343-8431-D3F7CC0434D8}">
      <dsp:nvSpPr>
        <dsp:cNvPr id="0" name=""/>
        <dsp:cNvSpPr/>
      </dsp:nvSpPr>
      <dsp:spPr>
        <a:xfrm>
          <a:off x="2004827" y="3035881"/>
          <a:ext cx="197873" cy="1705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8124CD4-02C6-4C2A-816F-1E994A9F1D25}">
      <dsp:nvSpPr>
        <dsp:cNvPr id="0" name=""/>
        <dsp:cNvSpPr/>
      </dsp:nvSpPr>
      <dsp:spPr>
        <a:xfrm>
          <a:off x="516262" y="1609948"/>
          <a:ext cx="1690046" cy="1457115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1"/>
          <a:srcRect/>
          <a:stretch>
            <a:fillRect l="-15000" r="-15000"/>
          </a:stretch>
        </a:blip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4E9825B-19B6-4BB0-9E31-1221D89A6361}">
      <dsp:nvSpPr>
        <dsp:cNvPr id="0" name=""/>
        <dsp:cNvSpPr/>
      </dsp:nvSpPr>
      <dsp:spPr>
        <a:xfrm>
          <a:off x="1666817" y="2874578"/>
          <a:ext cx="197873" cy="1705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8095D2DD-C369-4294-A53F-81BCDA395383}">
      <dsp:nvSpPr>
        <dsp:cNvPr id="0" name=""/>
        <dsp:cNvSpPr/>
      </dsp:nvSpPr>
      <dsp:spPr>
        <a:xfrm>
          <a:off x="3400769" y="1592625"/>
          <a:ext cx="1690046" cy="1457115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Public</a:t>
          </a:r>
        </a:p>
      </dsp:txBody>
      <dsp:txXfrm>
        <a:off x="3663032" y="1818742"/>
        <a:ext cx="1165520" cy="1004881"/>
      </dsp:txXfrm>
    </dsp:sp>
    <dsp:sp modelId="{166DDFA9-81E4-49B4-9B31-3B882E1E9F7E}">
      <dsp:nvSpPr>
        <dsp:cNvPr id="0" name=""/>
        <dsp:cNvSpPr/>
      </dsp:nvSpPr>
      <dsp:spPr>
        <a:xfrm>
          <a:off x="4556136" y="2855714"/>
          <a:ext cx="197873" cy="1705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E0354CFD-D9C0-4061-B978-713A76A3E023}">
      <dsp:nvSpPr>
        <dsp:cNvPr id="0" name=""/>
        <dsp:cNvSpPr/>
      </dsp:nvSpPr>
      <dsp:spPr>
        <a:xfrm>
          <a:off x="4840617" y="2375939"/>
          <a:ext cx="1690046" cy="1457115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2"/>
          <a:srcRect/>
          <a:stretch>
            <a:fillRect l="-15000" r="-15000"/>
          </a:stretch>
        </a:blip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03A9A31-F32A-43C3-975B-F2A82876FD48}">
      <dsp:nvSpPr>
        <dsp:cNvPr id="0" name=""/>
        <dsp:cNvSpPr/>
      </dsp:nvSpPr>
      <dsp:spPr>
        <a:xfrm>
          <a:off x="4884522" y="3035881"/>
          <a:ext cx="197873" cy="1705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01D9B108-4F5E-403F-A7A4-2612D646CF6A}">
      <dsp:nvSpPr>
        <dsp:cNvPr id="0" name=""/>
        <dsp:cNvSpPr/>
      </dsp:nvSpPr>
      <dsp:spPr>
        <a:xfrm>
          <a:off x="1960921" y="796120"/>
          <a:ext cx="1690046" cy="1457115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22860" rIns="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SGMA</a:t>
          </a:r>
        </a:p>
      </dsp:txBody>
      <dsp:txXfrm>
        <a:off x="2223184" y="1022237"/>
        <a:ext cx="1165520" cy="1004881"/>
      </dsp:txXfrm>
    </dsp:sp>
    <dsp:sp modelId="{4DDC2690-D845-481A-A0D5-CFA558F4164B}">
      <dsp:nvSpPr>
        <dsp:cNvPr id="0" name=""/>
        <dsp:cNvSpPr/>
      </dsp:nvSpPr>
      <dsp:spPr>
        <a:xfrm>
          <a:off x="3106665" y="827687"/>
          <a:ext cx="197873" cy="1705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F8BF2D4-9B75-49B9-85A8-268482258458}">
      <dsp:nvSpPr>
        <dsp:cNvPr id="0" name=""/>
        <dsp:cNvSpPr/>
      </dsp:nvSpPr>
      <dsp:spPr>
        <a:xfrm>
          <a:off x="3400769" y="0"/>
          <a:ext cx="1690046" cy="1457115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3"/>
          <a:srcRect/>
          <a:stretch>
            <a:fillRect t="-85000" b="-85000"/>
          </a:stretch>
        </a:blip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259CADC-D5E3-4437-8A92-AAE6E0D97C2D}">
      <dsp:nvSpPr>
        <dsp:cNvPr id="0" name=""/>
        <dsp:cNvSpPr/>
      </dsp:nvSpPr>
      <dsp:spPr>
        <a:xfrm>
          <a:off x="3450689" y="639821"/>
          <a:ext cx="197873" cy="1705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D014B3-717D-45D5-9DEC-44DE959C9946}">
      <dsp:nvSpPr>
        <dsp:cNvPr id="0" name=""/>
        <dsp:cNvSpPr/>
      </dsp:nvSpPr>
      <dsp:spPr>
        <a:xfrm>
          <a:off x="304792" y="419939"/>
          <a:ext cx="2924844" cy="30175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52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/>
            <a:t>Calibrated Integrated Model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/>
            <a:t>Plan Area &amp; Basin Setting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/>
            <a:t>Historical and Current Water Budgets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/>
            <a:t>Future Baseline and Climate Change Scenarios</a:t>
          </a:r>
        </a:p>
      </dsp:txBody>
      <dsp:txXfrm>
        <a:off x="374234" y="489381"/>
        <a:ext cx="2785960" cy="2232033"/>
      </dsp:txXfrm>
    </dsp:sp>
    <dsp:sp modelId="{5C3FF3FC-FAA0-4E96-B31D-66079C00AC8D}">
      <dsp:nvSpPr>
        <dsp:cNvPr id="0" name=""/>
        <dsp:cNvSpPr/>
      </dsp:nvSpPr>
      <dsp:spPr>
        <a:xfrm>
          <a:off x="1830409" y="3015159"/>
          <a:ext cx="3359848" cy="3359848"/>
        </a:xfrm>
        <a:prstGeom prst="leftCircularArrow">
          <a:avLst>
            <a:gd name="adj1" fmla="val 2731"/>
            <a:gd name="adj2" fmla="val 332759"/>
            <a:gd name="adj3" fmla="val 3270907"/>
            <a:gd name="adj4" fmla="val 10187127"/>
            <a:gd name="adj5" fmla="val 3186"/>
          </a:avLst>
        </a:prstGeom>
        <a:solidFill>
          <a:schemeClr val="tx1"/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25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EB09547-FB54-42EF-A2B9-6D1655C6F008}">
      <dsp:nvSpPr>
        <dsp:cNvPr id="0" name=""/>
        <dsp:cNvSpPr/>
      </dsp:nvSpPr>
      <dsp:spPr>
        <a:xfrm>
          <a:off x="601270" y="3133198"/>
          <a:ext cx="2707183" cy="1842165"/>
        </a:xfrm>
        <a:prstGeom prst="roundRect">
          <a:avLst>
            <a:gd name="adj" fmla="val 10000"/>
          </a:avLst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/>
            <a:t>SEP 2020 THROUGH JAN2021</a:t>
          </a:r>
        </a:p>
      </dsp:txBody>
      <dsp:txXfrm>
        <a:off x="655225" y="3187153"/>
        <a:ext cx="2599273" cy="1734255"/>
      </dsp:txXfrm>
    </dsp:sp>
    <dsp:sp modelId="{23C0A29B-6560-43F8-B1D0-0E802CFE0543}">
      <dsp:nvSpPr>
        <dsp:cNvPr id="0" name=""/>
        <dsp:cNvSpPr/>
      </dsp:nvSpPr>
      <dsp:spPr>
        <a:xfrm>
          <a:off x="3719185" y="2651139"/>
          <a:ext cx="2924844" cy="30175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2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52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/>
            <a:t>Sustainable Management Criteria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/>
            <a:t>Projects and Management Actions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/>
            <a:t>Implementation Plan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/>
            <a:t>Draft GSP</a:t>
          </a:r>
        </a:p>
      </dsp:txBody>
      <dsp:txXfrm>
        <a:off x="3788627" y="3367194"/>
        <a:ext cx="2785960" cy="2232033"/>
      </dsp:txXfrm>
    </dsp:sp>
    <dsp:sp modelId="{1E37BEB2-AAE1-42FE-843C-28B6B1805807}">
      <dsp:nvSpPr>
        <dsp:cNvPr id="0" name=""/>
        <dsp:cNvSpPr/>
      </dsp:nvSpPr>
      <dsp:spPr>
        <a:xfrm>
          <a:off x="5529038" y="-184070"/>
          <a:ext cx="3567741" cy="3567741"/>
        </a:xfrm>
        <a:prstGeom prst="circularArrow">
          <a:avLst>
            <a:gd name="adj1" fmla="val 2572"/>
            <a:gd name="adj2" fmla="val 312210"/>
            <a:gd name="adj3" fmla="val 18708491"/>
            <a:gd name="adj4" fmla="val 11771723"/>
            <a:gd name="adj5" fmla="val 3000"/>
          </a:avLst>
        </a:prstGeom>
        <a:solidFill>
          <a:schemeClr val="accent5">
            <a:hueOff val="-11067448"/>
            <a:satOff val="-22911"/>
            <a:lumOff val="-56472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25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DC050DF-2578-4967-BCD8-CCED80DE39AC}">
      <dsp:nvSpPr>
        <dsp:cNvPr id="0" name=""/>
        <dsp:cNvSpPr/>
      </dsp:nvSpPr>
      <dsp:spPr>
        <a:xfrm>
          <a:off x="4333571" y="1129978"/>
          <a:ext cx="2723433" cy="1804791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/>
            <a:t>FEB 2021 THROUGH JUNE 2021</a:t>
          </a:r>
        </a:p>
      </dsp:txBody>
      <dsp:txXfrm>
        <a:off x="4386432" y="1182839"/>
        <a:ext cx="2617711" cy="1699069"/>
      </dsp:txXfrm>
    </dsp:sp>
    <dsp:sp modelId="{63EE8D1B-913E-4F20-B564-E099F00BA033}">
      <dsp:nvSpPr>
        <dsp:cNvPr id="0" name=""/>
        <dsp:cNvSpPr/>
      </dsp:nvSpPr>
      <dsp:spPr>
        <a:xfrm>
          <a:off x="7391396" y="669936"/>
          <a:ext cx="2924844" cy="30175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11067448"/>
              <a:satOff val="-22911"/>
              <a:lumOff val="-56472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52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/>
            <a:t>Review and Commenting Process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/>
            <a:t>Public Meeting and Public Review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/>
            <a:t>Revised Draft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/>
            <a:t>GSP Submittal and Adoption</a:t>
          </a:r>
        </a:p>
      </dsp:txBody>
      <dsp:txXfrm>
        <a:off x="7460838" y="739378"/>
        <a:ext cx="2785960" cy="2232033"/>
      </dsp:txXfrm>
    </dsp:sp>
    <dsp:sp modelId="{5CFBC76C-F289-4573-982E-D3BBA45F3F4E}">
      <dsp:nvSpPr>
        <dsp:cNvPr id="0" name=""/>
        <dsp:cNvSpPr/>
      </dsp:nvSpPr>
      <dsp:spPr>
        <a:xfrm>
          <a:off x="8072241" y="3153103"/>
          <a:ext cx="2743191" cy="1815626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/>
            <a:t>JULY 2021 THROUGH JAN 2022</a:t>
          </a:r>
        </a:p>
      </dsp:txBody>
      <dsp:txXfrm>
        <a:off x="8125419" y="3206281"/>
        <a:ext cx="2636835" cy="170927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BD1605-EA07-4615-A71B-4857FAA2CF33}">
      <dsp:nvSpPr>
        <dsp:cNvPr id="0" name=""/>
        <dsp:cNvSpPr/>
      </dsp:nvSpPr>
      <dsp:spPr>
        <a:xfrm>
          <a:off x="3114620" y="2668678"/>
          <a:ext cx="4002272" cy="2398839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/>
            <a:t>TAC to propose SMC for each undesirable result (UR)</a:t>
          </a:r>
        </a:p>
      </dsp:txBody>
      <dsp:txXfrm>
        <a:off x="3700739" y="3019980"/>
        <a:ext cx="2830034" cy="1696235"/>
      </dsp:txXfrm>
    </dsp:sp>
    <dsp:sp modelId="{25155814-BA4C-4F2B-9B7B-D35A2A498017}">
      <dsp:nvSpPr>
        <dsp:cNvPr id="0" name=""/>
        <dsp:cNvSpPr/>
      </dsp:nvSpPr>
      <dsp:spPr>
        <a:xfrm rot="13059660">
          <a:off x="2051557" y="2223180"/>
          <a:ext cx="1741626" cy="683669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84E504-69CF-44D0-9206-497E1E264926}">
      <dsp:nvSpPr>
        <dsp:cNvPr id="0" name=""/>
        <dsp:cNvSpPr/>
      </dsp:nvSpPr>
      <dsp:spPr>
        <a:xfrm>
          <a:off x="364140" y="1151307"/>
          <a:ext cx="4130456" cy="128686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Which undesirable results are applicable?</a:t>
          </a:r>
        </a:p>
      </dsp:txBody>
      <dsp:txXfrm>
        <a:off x="401831" y="1188998"/>
        <a:ext cx="4055074" cy="1211484"/>
      </dsp:txXfrm>
    </dsp:sp>
    <dsp:sp modelId="{E2FDC957-3619-4E9A-BDD9-5D637D639AA3}">
      <dsp:nvSpPr>
        <dsp:cNvPr id="0" name=""/>
        <dsp:cNvSpPr/>
      </dsp:nvSpPr>
      <dsp:spPr>
        <a:xfrm rot="16200093">
          <a:off x="3799957" y="1201478"/>
          <a:ext cx="2281406" cy="683669"/>
        </a:xfrm>
        <a:prstGeom prst="leftArrow">
          <a:avLst>
            <a:gd name="adj1" fmla="val 60000"/>
            <a:gd name="adj2" fmla="val 50000"/>
          </a:avLst>
        </a:prstGeom>
        <a:solidFill>
          <a:srgbClr val="00B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C17FAF-7613-4EE5-A36C-0B45069409C4}">
      <dsp:nvSpPr>
        <dsp:cNvPr id="0" name=""/>
        <dsp:cNvSpPr/>
      </dsp:nvSpPr>
      <dsp:spPr>
        <a:xfrm>
          <a:off x="3241899" y="0"/>
          <a:ext cx="3245515" cy="1068383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What does the thermometer look like? </a:t>
          </a:r>
        </a:p>
      </dsp:txBody>
      <dsp:txXfrm>
        <a:off x="3273191" y="31292"/>
        <a:ext cx="3182931" cy="1005799"/>
      </dsp:txXfrm>
    </dsp:sp>
    <dsp:sp modelId="{A711BEB2-24B3-4734-B198-9D3AC5DFCFCA}">
      <dsp:nvSpPr>
        <dsp:cNvPr id="0" name=""/>
        <dsp:cNvSpPr/>
      </dsp:nvSpPr>
      <dsp:spPr>
        <a:xfrm rot="19081644">
          <a:off x="6299469" y="2183591"/>
          <a:ext cx="1528918" cy="683669"/>
        </a:xfrm>
        <a:prstGeom prst="leftArrow">
          <a:avLst>
            <a:gd name="adj1" fmla="val 60000"/>
            <a:gd name="adj2" fmla="val 50000"/>
          </a:avLst>
        </a:prstGeom>
        <a:solidFill>
          <a:srgbClr val="00285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C10835-F9F2-4BE9-8AB3-77101BEEE090}">
      <dsp:nvSpPr>
        <dsp:cNvPr id="0" name=""/>
        <dsp:cNvSpPr/>
      </dsp:nvSpPr>
      <dsp:spPr>
        <a:xfrm>
          <a:off x="5383714" y="1159130"/>
          <a:ext cx="4089026" cy="1257623"/>
        </a:xfrm>
        <a:prstGeom prst="roundRect">
          <a:avLst>
            <a:gd name="adj" fmla="val 10000"/>
          </a:avLst>
        </a:prstGeom>
        <a:solidFill>
          <a:schemeClr val="tx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Technical Team will summarize existing data and describe options</a:t>
          </a:r>
        </a:p>
      </dsp:txBody>
      <dsp:txXfrm>
        <a:off x="5420549" y="1195965"/>
        <a:ext cx="4015356" cy="118395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EE81F2-0AE5-45AE-BF72-DFFEACBEAA02}">
      <dsp:nvSpPr>
        <dsp:cNvPr id="0" name=""/>
        <dsp:cNvSpPr/>
      </dsp:nvSpPr>
      <dsp:spPr>
        <a:xfrm>
          <a:off x="1960921" y="2392594"/>
          <a:ext cx="1690046" cy="1457115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Ukiah</a:t>
          </a:r>
        </a:p>
      </dsp:txBody>
      <dsp:txXfrm>
        <a:off x="2223184" y="2618711"/>
        <a:ext cx="1165520" cy="1004881"/>
      </dsp:txXfrm>
    </dsp:sp>
    <dsp:sp modelId="{2FEEB600-3A88-4343-8431-D3F7CC0434D8}">
      <dsp:nvSpPr>
        <dsp:cNvPr id="0" name=""/>
        <dsp:cNvSpPr/>
      </dsp:nvSpPr>
      <dsp:spPr>
        <a:xfrm>
          <a:off x="2004827" y="3035881"/>
          <a:ext cx="197873" cy="1705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8124CD4-02C6-4C2A-816F-1E994A9F1D25}">
      <dsp:nvSpPr>
        <dsp:cNvPr id="0" name=""/>
        <dsp:cNvSpPr/>
      </dsp:nvSpPr>
      <dsp:spPr>
        <a:xfrm>
          <a:off x="516262" y="1609948"/>
          <a:ext cx="1690046" cy="1457115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1"/>
          <a:srcRect/>
          <a:stretch>
            <a:fillRect l="-15000" r="-15000"/>
          </a:stretch>
        </a:blip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4E9825B-19B6-4BB0-9E31-1221D89A6361}">
      <dsp:nvSpPr>
        <dsp:cNvPr id="0" name=""/>
        <dsp:cNvSpPr/>
      </dsp:nvSpPr>
      <dsp:spPr>
        <a:xfrm>
          <a:off x="1666817" y="2874578"/>
          <a:ext cx="197873" cy="1705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8095D2DD-C369-4294-A53F-81BCDA395383}">
      <dsp:nvSpPr>
        <dsp:cNvPr id="0" name=""/>
        <dsp:cNvSpPr/>
      </dsp:nvSpPr>
      <dsp:spPr>
        <a:xfrm>
          <a:off x="3400769" y="1592625"/>
          <a:ext cx="1690046" cy="1457115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Public</a:t>
          </a:r>
        </a:p>
      </dsp:txBody>
      <dsp:txXfrm>
        <a:off x="3663032" y="1818742"/>
        <a:ext cx="1165520" cy="1004881"/>
      </dsp:txXfrm>
    </dsp:sp>
    <dsp:sp modelId="{166DDFA9-81E4-49B4-9B31-3B882E1E9F7E}">
      <dsp:nvSpPr>
        <dsp:cNvPr id="0" name=""/>
        <dsp:cNvSpPr/>
      </dsp:nvSpPr>
      <dsp:spPr>
        <a:xfrm>
          <a:off x="4556136" y="2855714"/>
          <a:ext cx="197873" cy="1705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E0354CFD-D9C0-4061-B978-713A76A3E023}">
      <dsp:nvSpPr>
        <dsp:cNvPr id="0" name=""/>
        <dsp:cNvSpPr/>
      </dsp:nvSpPr>
      <dsp:spPr>
        <a:xfrm>
          <a:off x="4840617" y="2375939"/>
          <a:ext cx="1690046" cy="1457115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2"/>
          <a:srcRect/>
          <a:stretch>
            <a:fillRect l="-15000" r="-15000"/>
          </a:stretch>
        </a:blip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03A9A31-F32A-43C3-975B-F2A82876FD48}">
      <dsp:nvSpPr>
        <dsp:cNvPr id="0" name=""/>
        <dsp:cNvSpPr/>
      </dsp:nvSpPr>
      <dsp:spPr>
        <a:xfrm>
          <a:off x="4884522" y="3035881"/>
          <a:ext cx="197873" cy="1705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01D9B108-4F5E-403F-A7A4-2612D646CF6A}">
      <dsp:nvSpPr>
        <dsp:cNvPr id="0" name=""/>
        <dsp:cNvSpPr/>
      </dsp:nvSpPr>
      <dsp:spPr>
        <a:xfrm>
          <a:off x="1960921" y="796120"/>
          <a:ext cx="1690046" cy="1457115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22860" rIns="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SGMA</a:t>
          </a:r>
        </a:p>
      </dsp:txBody>
      <dsp:txXfrm>
        <a:off x="2223184" y="1022237"/>
        <a:ext cx="1165520" cy="1004881"/>
      </dsp:txXfrm>
    </dsp:sp>
    <dsp:sp modelId="{4DDC2690-D845-481A-A0D5-CFA558F4164B}">
      <dsp:nvSpPr>
        <dsp:cNvPr id="0" name=""/>
        <dsp:cNvSpPr/>
      </dsp:nvSpPr>
      <dsp:spPr>
        <a:xfrm>
          <a:off x="3106665" y="827687"/>
          <a:ext cx="197873" cy="1705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F8BF2D4-9B75-49B9-85A8-268482258458}">
      <dsp:nvSpPr>
        <dsp:cNvPr id="0" name=""/>
        <dsp:cNvSpPr/>
      </dsp:nvSpPr>
      <dsp:spPr>
        <a:xfrm>
          <a:off x="3400769" y="0"/>
          <a:ext cx="1690046" cy="1457115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3"/>
          <a:srcRect/>
          <a:stretch>
            <a:fillRect t="-85000" b="-85000"/>
          </a:stretch>
        </a:blip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259CADC-D5E3-4437-8A92-AAE6E0D97C2D}">
      <dsp:nvSpPr>
        <dsp:cNvPr id="0" name=""/>
        <dsp:cNvSpPr/>
      </dsp:nvSpPr>
      <dsp:spPr>
        <a:xfrm>
          <a:off x="3450689" y="639821"/>
          <a:ext cx="197873" cy="1705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EE81F2-0AE5-45AE-BF72-DFFEACBEAA02}">
      <dsp:nvSpPr>
        <dsp:cNvPr id="0" name=""/>
        <dsp:cNvSpPr/>
      </dsp:nvSpPr>
      <dsp:spPr>
        <a:xfrm>
          <a:off x="1960921" y="2392594"/>
          <a:ext cx="1690046" cy="1457115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Ukiah</a:t>
          </a:r>
        </a:p>
      </dsp:txBody>
      <dsp:txXfrm>
        <a:off x="2223184" y="2618711"/>
        <a:ext cx="1165520" cy="1004881"/>
      </dsp:txXfrm>
    </dsp:sp>
    <dsp:sp modelId="{2FEEB600-3A88-4343-8431-D3F7CC0434D8}">
      <dsp:nvSpPr>
        <dsp:cNvPr id="0" name=""/>
        <dsp:cNvSpPr/>
      </dsp:nvSpPr>
      <dsp:spPr>
        <a:xfrm>
          <a:off x="2004827" y="3035881"/>
          <a:ext cx="197873" cy="1705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8124CD4-02C6-4C2A-816F-1E994A9F1D25}">
      <dsp:nvSpPr>
        <dsp:cNvPr id="0" name=""/>
        <dsp:cNvSpPr/>
      </dsp:nvSpPr>
      <dsp:spPr>
        <a:xfrm>
          <a:off x="516262" y="1609948"/>
          <a:ext cx="1690046" cy="1457115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1"/>
          <a:srcRect/>
          <a:stretch>
            <a:fillRect l="-15000" r="-15000"/>
          </a:stretch>
        </a:blip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4E9825B-19B6-4BB0-9E31-1221D89A6361}">
      <dsp:nvSpPr>
        <dsp:cNvPr id="0" name=""/>
        <dsp:cNvSpPr/>
      </dsp:nvSpPr>
      <dsp:spPr>
        <a:xfrm>
          <a:off x="1666817" y="2874578"/>
          <a:ext cx="197873" cy="1705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8095D2DD-C369-4294-A53F-81BCDA395383}">
      <dsp:nvSpPr>
        <dsp:cNvPr id="0" name=""/>
        <dsp:cNvSpPr/>
      </dsp:nvSpPr>
      <dsp:spPr>
        <a:xfrm>
          <a:off x="3400769" y="1592625"/>
          <a:ext cx="1690046" cy="1457115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25400" rIns="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Public</a:t>
          </a:r>
        </a:p>
      </dsp:txBody>
      <dsp:txXfrm>
        <a:off x="3663032" y="1818742"/>
        <a:ext cx="1165520" cy="1004881"/>
      </dsp:txXfrm>
    </dsp:sp>
    <dsp:sp modelId="{166DDFA9-81E4-49B4-9B31-3B882E1E9F7E}">
      <dsp:nvSpPr>
        <dsp:cNvPr id="0" name=""/>
        <dsp:cNvSpPr/>
      </dsp:nvSpPr>
      <dsp:spPr>
        <a:xfrm>
          <a:off x="4556136" y="2855714"/>
          <a:ext cx="197873" cy="1705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E0354CFD-D9C0-4061-B978-713A76A3E023}">
      <dsp:nvSpPr>
        <dsp:cNvPr id="0" name=""/>
        <dsp:cNvSpPr/>
      </dsp:nvSpPr>
      <dsp:spPr>
        <a:xfrm>
          <a:off x="4840617" y="2375939"/>
          <a:ext cx="1690046" cy="1457115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2"/>
          <a:srcRect/>
          <a:stretch>
            <a:fillRect l="-15000" r="-15000"/>
          </a:stretch>
        </a:blip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03A9A31-F32A-43C3-975B-F2A82876FD48}">
      <dsp:nvSpPr>
        <dsp:cNvPr id="0" name=""/>
        <dsp:cNvSpPr/>
      </dsp:nvSpPr>
      <dsp:spPr>
        <a:xfrm>
          <a:off x="4884522" y="3035881"/>
          <a:ext cx="197873" cy="1705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01D9B108-4F5E-403F-A7A4-2612D646CF6A}">
      <dsp:nvSpPr>
        <dsp:cNvPr id="0" name=""/>
        <dsp:cNvSpPr/>
      </dsp:nvSpPr>
      <dsp:spPr>
        <a:xfrm>
          <a:off x="1960921" y="796120"/>
          <a:ext cx="1690046" cy="1457115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22860" rIns="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SGMA</a:t>
          </a:r>
        </a:p>
      </dsp:txBody>
      <dsp:txXfrm>
        <a:off x="2223184" y="1022237"/>
        <a:ext cx="1165520" cy="1004881"/>
      </dsp:txXfrm>
    </dsp:sp>
    <dsp:sp modelId="{4DDC2690-D845-481A-A0D5-CFA558F4164B}">
      <dsp:nvSpPr>
        <dsp:cNvPr id="0" name=""/>
        <dsp:cNvSpPr/>
      </dsp:nvSpPr>
      <dsp:spPr>
        <a:xfrm>
          <a:off x="3106665" y="827687"/>
          <a:ext cx="197873" cy="1705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F8BF2D4-9B75-49B9-85A8-268482258458}">
      <dsp:nvSpPr>
        <dsp:cNvPr id="0" name=""/>
        <dsp:cNvSpPr/>
      </dsp:nvSpPr>
      <dsp:spPr>
        <a:xfrm>
          <a:off x="3400769" y="0"/>
          <a:ext cx="1690046" cy="1457115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3"/>
          <a:srcRect/>
          <a:stretch>
            <a:fillRect t="-85000" b="-85000"/>
          </a:stretch>
        </a:blip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259CADC-D5E3-4437-8A92-AAE6E0D97C2D}">
      <dsp:nvSpPr>
        <dsp:cNvPr id="0" name=""/>
        <dsp:cNvSpPr/>
      </dsp:nvSpPr>
      <dsp:spPr>
        <a:xfrm>
          <a:off x="3450689" y="639821"/>
          <a:ext cx="197873" cy="17054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38145" cy="464205"/>
          </a:xfrm>
          <a:prstGeom prst="rect">
            <a:avLst/>
          </a:prstGeom>
        </p:spPr>
        <p:txBody>
          <a:bodyPr vert="horz" lIns="92302" tIns="46151" rIns="92302" bIns="46151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2"/>
            <a:ext cx="3038145" cy="464205"/>
          </a:xfrm>
          <a:prstGeom prst="rect">
            <a:avLst/>
          </a:prstGeom>
        </p:spPr>
        <p:txBody>
          <a:bodyPr vert="horz" lIns="92302" tIns="46151" rIns="92302" bIns="46151" rtlCol="0"/>
          <a:lstStyle>
            <a:lvl1pPr algn="r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60"/>
            <a:ext cx="3038145" cy="464205"/>
          </a:xfrm>
          <a:prstGeom prst="rect">
            <a:avLst/>
          </a:prstGeom>
        </p:spPr>
        <p:txBody>
          <a:bodyPr vert="horz" lIns="92302" tIns="46151" rIns="92302" bIns="46151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30660"/>
            <a:ext cx="3038145" cy="464205"/>
          </a:xfrm>
          <a:prstGeom prst="rect">
            <a:avLst/>
          </a:prstGeom>
        </p:spPr>
        <p:txBody>
          <a:bodyPr vert="horz" lIns="92302" tIns="46151" rIns="92302" bIns="46151" rtlCol="0" anchor="b"/>
          <a:lstStyle>
            <a:lvl1pPr algn="r">
              <a:defRPr sz="1200"/>
            </a:lvl1pPr>
          </a:lstStyle>
          <a:p>
            <a:pPr>
              <a:defRPr/>
            </a:pPr>
            <a:fld id="{4A6A81F5-2F59-490C-BB1A-E15AE1ADAB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5902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38145" cy="464205"/>
          </a:xfrm>
          <a:prstGeom prst="rect">
            <a:avLst/>
          </a:prstGeom>
        </p:spPr>
        <p:txBody>
          <a:bodyPr vert="horz" lIns="92302" tIns="46151" rIns="92302" bIns="4615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734" y="2"/>
            <a:ext cx="3038145" cy="464205"/>
          </a:xfrm>
          <a:prstGeom prst="rect">
            <a:avLst/>
          </a:prstGeom>
        </p:spPr>
        <p:txBody>
          <a:bodyPr vert="horz" lIns="92302" tIns="46151" rIns="92302" bIns="4615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52813E9-C795-4464-BAA2-0D7953F76625}" type="datetimeFigureOut">
              <a:rPr lang="en-US"/>
              <a:pPr>
                <a:defRPr/>
              </a:pPr>
              <a:t>9/28/2020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196012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02" tIns="46151" rIns="92302" bIns="46151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45" y="4416100"/>
            <a:ext cx="5607712" cy="4182457"/>
          </a:xfrm>
          <a:prstGeom prst="rect">
            <a:avLst/>
          </a:prstGeom>
        </p:spPr>
        <p:txBody>
          <a:bodyPr vert="horz" lIns="92302" tIns="46151" rIns="92302" bIns="46151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660"/>
            <a:ext cx="3038145" cy="464205"/>
          </a:xfrm>
          <a:prstGeom prst="rect">
            <a:avLst/>
          </a:prstGeom>
        </p:spPr>
        <p:txBody>
          <a:bodyPr vert="horz" lIns="92302" tIns="46151" rIns="92302" bIns="4615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734" y="8830660"/>
            <a:ext cx="3038145" cy="464205"/>
          </a:xfrm>
          <a:prstGeom prst="rect">
            <a:avLst/>
          </a:prstGeom>
        </p:spPr>
        <p:txBody>
          <a:bodyPr vert="horz" lIns="92302" tIns="46151" rIns="92302" bIns="4615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0E06CF5-019B-465A-8382-D55C704E3E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1872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BE11EB-81BF-2748-A5FD-17A6A6F7B86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05697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8500"/>
            <a:ext cx="6196012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BE11EB-81BF-2748-A5FD-17A6A6F7B863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44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BE11EB-81BF-2748-A5FD-17A6A6F7B86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93280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BE11EB-81BF-2748-A5FD-17A6A6F7B86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94330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b="1" u="sng" dirty="0">
                <a:solidFill>
                  <a:srgbClr val="AA5516"/>
                </a:solidFill>
              </a:rPr>
              <a:t>Sustainability Goal:</a:t>
            </a:r>
            <a:r>
              <a:rPr lang="en-US" b="1" dirty="0"/>
              <a:t> </a:t>
            </a:r>
            <a:r>
              <a:rPr lang="en-US" dirty="0"/>
              <a:t>“Each Agency shall establish in its Plan a sustainability goal for the basin that culminates in the absence of undesirable results within 20 years of the applicable statutory deadline.”</a:t>
            </a:r>
          </a:p>
          <a:p>
            <a:pPr lvl="0"/>
            <a:r>
              <a:rPr lang="en-US" b="1" u="sng" dirty="0">
                <a:solidFill>
                  <a:srgbClr val="AA5516"/>
                </a:solidFill>
              </a:rPr>
              <a:t>Undesirable Results: </a:t>
            </a:r>
            <a:r>
              <a:rPr lang="en-US" dirty="0"/>
              <a:t>“Undesirable results occur when significant and unreasonable effects for any of the [six] sustainability indicators (SIs) are caused by groundwater conditions occurring throughout the basin.”</a:t>
            </a:r>
          </a:p>
          <a:p>
            <a:pPr lvl="0"/>
            <a:r>
              <a:rPr lang="en-US" b="1" u="sng" dirty="0">
                <a:solidFill>
                  <a:srgbClr val="AA5516"/>
                </a:solidFill>
              </a:rPr>
              <a:t>Minimum Thresholds (MT): </a:t>
            </a:r>
            <a:r>
              <a:rPr lang="en-US" dirty="0"/>
              <a:t>“The numeric value used to define minimum thresholds shall represent a point in the basin that, if exceeded, may cause undesirable results.”</a:t>
            </a:r>
          </a:p>
          <a:p>
            <a:pPr lvl="0"/>
            <a:r>
              <a:rPr lang="en-US" b="1" u="sng" dirty="0">
                <a:solidFill>
                  <a:srgbClr val="AA5516"/>
                </a:solidFill>
              </a:rPr>
              <a:t>Measurable Objectives (MO): </a:t>
            </a:r>
            <a:r>
              <a:rPr lang="en-US" dirty="0"/>
              <a:t>“Measurable objectives shall be established for each SI, based on quantitative values using the same metrics and monitoring sites as are used to define the minimum thresholds. They shall provide a reasonable margin of operational flexibility under adverse conditions.”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BE11EB-81BF-2748-A5FD-17A6A6F7B863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70185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b="1" u="sng" dirty="0">
                <a:solidFill>
                  <a:srgbClr val="AA5516"/>
                </a:solidFill>
              </a:rPr>
              <a:t>Sustainability Goal:</a:t>
            </a:r>
            <a:r>
              <a:rPr lang="en-US" b="1" dirty="0"/>
              <a:t> </a:t>
            </a:r>
            <a:r>
              <a:rPr lang="en-US" dirty="0"/>
              <a:t>“Each Agency shall establish in its Plan a sustainability goal for the basin that culminates in the absence of undesirable results within 20 years of the applicable statutory deadline.”</a:t>
            </a:r>
          </a:p>
          <a:p>
            <a:pPr lvl="0"/>
            <a:r>
              <a:rPr lang="en-US" b="1" u="sng" dirty="0">
                <a:solidFill>
                  <a:srgbClr val="AA5516"/>
                </a:solidFill>
              </a:rPr>
              <a:t>Undesirable Results: </a:t>
            </a:r>
            <a:r>
              <a:rPr lang="en-US" dirty="0"/>
              <a:t>“Undesirable results occur when significant and unreasonable effects for any of the [six] sustainability indicators (SIs) are caused by groundwater conditions occurring throughout the basin.”</a:t>
            </a:r>
          </a:p>
          <a:p>
            <a:pPr lvl="0"/>
            <a:r>
              <a:rPr lang="en-US" b="1" u="sng" dirty="0">
                <a:solidFill>
                  <a:srgbClr val="AA5516"/>
                </a:solidFill>
              </a:rPr>
              <a:t>Minimum Thresholds (MT): </a:t>
            </a:r>
            <a:r>
              <a:rPr lang="en-US" dirty="0"/>
              <a:t>“The numeric value used to define minimum thresholds shall represent a point in the basin that, if exceeded, may cause undesirable results.”</a:t>
            </a:r>
          </a:p>
          <a:p>
            <a:pPr lvl="0"/>
            <a:r>
              <a:rPr lang="en-US" b="1" u="sng" dirty="0">
                <a:solidFill>
                  <a:srgbClr val="AA5516"/>
                </a:solidFill>
              </a:rPr>
              <a:t>Measurable Objectives (MO): </a:t>
            </a:r>
            <a:r>
              <a:rPr lang="en-US" dirty="0"/>
              <a:t>“Measurable objectives shall be established for each SI, based on quantitative values using the same metrics and monitoring sites as are used to define the minimum thresholds. They shall provide a reasonable margin of operational flexibility under adverse conditions.”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BE11EB-81BF-2748-A5FD-17A6A6F7B863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47871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b="1" u="sng" dirty="0">
                <a:solidFill>
                  <a:srgbClr val="AA5516"/>
                </a:solidFill>
              </a:rPr>
              <a:t>Sustainability Goal:</a:t>
            </a:r>
            <a:r>
              <a:rPr lang="en-US" b="1" dirty="0"/>
              <a:t> </a:t>
            </a:r>
            <a:r>
              <a:rPr lang="en-US" dirty="0"/>
              <a:t>“Each Agency shall establish in its Plan a sustainability goal for the basin that culminates in the absence of undesirable results within 20 years of the applicable statutory deadline.”</a:t>
            </a:r>
          </a:p>
          <a:p>
            <a:pPr lvl="0"/>
            <a:r>
              <a:rPr lang="en-US" b="1" u="sng" dirty="0">
                <a:solidFill>
                  <a:srgbClr val="AA5516"/>
                </a:solidFill>
              </a:rPr>
              <a:t>Undesirable Results: </a:t>
            </a:r>
            <a:r>
              <a:rPr lang="en-US" dirty="0"/>
              <a:t>“Undesirable results occur when significant and unreasonable effects for any of the [six] sustainability indicators (SIs) are caused by groundwater conditions occurring throughout the basin.”</a:t>
            </a:r>
          </a:p>
          <a:p>
            <a:pPr lvl="0"/>
            <a:r>
              <a:rPr lang="en-US" b="1" u="sng" dirty="0">
                <a:solidFill>
                  <a:srgbClr val="AA5516"/>
                </a:solidFill>
              </a:rPr>
              <a:t>Minimum Thresholds (MT): </a:t>
            </a:r>
            <a:r>
              <a:rPr lang="en-US" dirty="0"/>
              <a:t>“The numeric value used to define minimum thresholds shall represent a point in the basin that, if exceeded, may cause undesirable results.”</a:t>
            </a:r>
          </a:p>
          <a:p>
            <a:pPr lvl="0"/>
            <a:r>
              <a:rPr lang="en-US" b="1" u="sng" dirty="0">
                <a:solidFill>
                  <a:srgbClr val="AA5516"/>
                </a:solidFill>
              </a:rPr>
              <a:t>Measurable Objectives (MO): </a:t>
            </a:r>
            <a:r>
              <a:rPr lang="en-US" dirty="0"/>
              <a:t>“Measurable objectives shall be established for each SI, based on quantitative values using the same metrics and monitoring sites as are used to define the minimum thresholds. They shall provide a reasonable margin of operational flexibility under adverse conditions.”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BE11EB-81BF-2748-A5FD-17A6A6F7B863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5394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>
            <a:spLocks noChangeArrowheads="1"/>
          </p:cNvSpPr>
          <p:nvPr userDrawn="1"/>
        </p:nvSpPr>
        <p:spPr bwMode="auto">
          <a:xfrm>
            <a:off x="1422400" y="4876800"/>
            <a:ext cx="6096000" cy="91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en-US" altLang="en-US" sz="2400" dirty="0">
              <a:latin typeface="Times New Roman" pitchFamily="18" charset="0"/>
            </a:endParaRPr>
          </a:p>
        </p:txBody>
      </p:sp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0" y="0"/>
            <a:ext cx="12192000" cy="152400"/>
          </a:xfrm>
          <a:prstGeom prst="rect">
            <a:avLst/>
          </a:prstGeom>
          <a:solidFill>
            <a:srgbClr val="1B3360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en-US" altLang="en-US" sz="2400" dirty="0">
              <a:latin typeface="Times New Roman" pitchFamily="18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0" y="152400"/>
            <a:ext cx="12192000" cy="152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en-US" altLang="en-US" sz="2400" dirty="0">
              <a:latin typeface="Times New Roman" pitchFamily="18" charset="0"/>
            </a:endParaRPr>
          </a:p>
        </p:txBody>
      </p:sp>
      <p:pic>
        <p:nvPicPr>
          <p:cNvPr id="8" name="Picture 1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28120" y="5410200"/>
            <a:ext cx="69250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74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16000" y="1828800"/>
            <a:ext cx="10566400" cy="1143000"/>
          </a:xfrm>
        </p:spPr>
        <p:txBody>
          <a:bodyPr>
            <a:normAutofit/>
          </a:bodyPr>
          <a:lstStyle>
            <a:lvl1pPr marL="0" indent="0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174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16000" y="3124200"/>
            <a:ext cx="10566400" cy="1676400"/>
          </a:xfrm>
        </p:spPr>
        <p:txBody>
          <a:bodyPr>
            <a:normAutofit/>
          </a:bodyPr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Rectangle 11"/>
          <p:cNvSpPr>
            <a:spLocks noChangeArrowheads="1"/>
          </p:cNvSpPr>
          <p:nvPr userDrawn="1"/>
        </p:nvSpPr>
        <p:spPr bwMode="auto">
          <a:xfrm>
            <a:off x="0" y="30480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en-US" altLang="en-US" sz="24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845864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3810001"/>
            <a:ext cx="10363200" cy="1362075"/>
          </a:xfrm>
        </p:spPr>
        <p:txBody>
          <a:bodyPr anchor="t">
            <a:normAutofit/>
          </a:bodyPr>
          <a:lstStyle>
            <a:lvl1pPr algn="l">
              <a:defRPr sz="3600" b="1" cap="all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309814"/>
            <a:ext cx="10363200" cy="1500187"/>
          </a:xfrm>
        </p:spPr>
        <p:txBody>
          <a:bodyPr anchor="b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8" name="Picture 15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2161" y="5486400"/>
            <a:ext cx="64304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4822493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3"/>
              </a:buClr>
              <a:defRPr/>
            </a:lvl1pPr>
            <a:lvl2pPr>
              <a:buClr>
                <a:schemeClr val="accent3"/>
              </a:buClr>
              <a:defRPr/>
            </a:lvl2pPr>
            <a:lvl3pPr marL="914400" indent="0">
              <a:buClr>
                <a:schemeClr val="accent3"/>
              </a:buClr>
              <a:buNone/>
              <a:defRPr/>
            </a:lvl3pPr>
            <a:lvl4pPr>
              <a:buClr>
                <a:schemeClr val="accent6"/>
              </a:buClr>
              <a:defRPr/>
            </a:lvl4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609600" y="1417638"/>
            <a:ext cx="10972800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480800" y="6553200"/>
            <a:ext cx="609600" cy="228600"/>
          </a:xfrm>
          <a:prstGeom prst="rect">
            <a:avLst/>
          </a:prstGeom>
          <a:ln/>
        </p:spPr>
        <p:txBody>
          <a:bodyPr/>
          <a:lstStyle>
            <a:lvl1pPr>
              <a:defRPr sz="1100"/>
            </a:lvl1pPr>
          </a:lstStyle>
          <a:p>
            <a:pPr>
              <a:defRPr/>
            </a:pPr>
            <a:fld id="{2EDD9C1C-8EFC-4BE9-A8A3-7A33442B507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553200"/>
            <a:ext cx="28448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53200"/>
            <a:ext cx="38608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795284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>
            <a:lvl1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" pitchFamily="2" charset="2"/>
              <a:buChar char="n"/>
              <a:tabLst/>
              <a:defRPr sz="2800"/>
            </a:lvl1pPr>
            <a:lvl2pPr marL="742950" marR="0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90000"/>
              <a:buFont typeface="Wingdings" pitchFamily="2" charset="2"/>
              <a:buChar char="l"/>
              <a:tabLst/>
              <a:defRPr sz="2400"/>
            </a:lvl2pPr>
            <a:lvl3pPr marL="1143000" marR="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n"/>
              <a:tabLst/>
              <a:defRPr sz="2000"/>
            </a:lvl3pPr>
            <a:lvl4pPr marL="1600200" marR="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n"/>
              <a:tabLst/>
              <a:defRPr sz="1800"/>
            </a:lvl4pPr>
            <a:lvl5pPr marL="2057400" marR="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n"/>
              <a:tabLst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buClr>
                <a:schemeClr val="accent6"/>
              </a:buCl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0" name="Straight Connector 9"/>
          <p:cNvCxnSpPr/>
          <p:nvPr userDrawn="1"/>
        </p:nvCxnSpPr>
        <p:spPr bwMode="auto">
          <a:xfrm>
            <a:off x="609600" y="1417638"/>
            <a:ext cx="10972800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480800" y="6553200"/>
            <a:ext cx="609600" cy="228600"/>
          </a:xfrm>
          <a:prstGeom prst="rect">
            <a:avLst/>
          </a:prstGeom>
          <a:ln/>
        </p:spPr>
        <p:txBody>
          <a:bodyPr/>
          <a:lstStyle>
            <a:lvl1pPr>
              <a:defRPr sz="1100"/>
            </a:lvl1pPr>
          </a:lstStyle>
          <a:p>
            <a:pPr>
              <a:defRPr/>
            </a:pPr>
            <a:fld id="{2EDD9C1C-8EFC-4BE9-A8A3-7A33442B507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553200"/>
            <a:ext cx="28448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53200"/>
            <a:ext cx="38608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921701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buClr>
                <a:schemeClr val="accent6"/>
              </a:buCl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buClr>
                <a:schemeClr val="accent6"/>
              </a:buCl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 bwMode="auto">
          <a:xfrm>
            <a:off x="609600" y="1417638"/>
            <a:ext cx="10972800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480800" y="6553200"/>
            <a:ext cx="609600" cy="228600"/>
          </a:xfrm>
          <a:prstGeom prst="rect">
            <a:avLst/>
          </a:prstGeom>
          <a:ln/>
        </p:spPr>
        <p:txBody>
          <a:bodyPr/>
          <a:lstStyle>
            <a:lvl1pPr>
              <a:defRPr sz="1100"/>
            </a:lvl1pPr>
          </a:lstStyle>
          <a:p>
            <a:pPr>
              <a:defRPr/>
            </a:pPr>
            <a:fld id="{2EDD9C1C-8EFC-4BE9-A8A3-7A33442B507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553200"/>
            <a:ext cx="28448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53200"/>
            <a:ext cx="38608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421821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609600" y="1417638"/>
            <a:ext cx="10972800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480800" y="6553200"/>
            <a:ext cx="609600" cy="228600"/>
          </a:xfrm>
          <a:prstGeom prst="rect">
            <a:avLst/>
          </a:prstGeom>
          <a:ln/>
        </p:spPr>
        <p:txBody>
          <a:bodyPr/>
          <a:lstStyle>
            <a:lvl1pPr>
              <a:defRPr sz="1100"/>
            </a:lvl1pPr>
          </a:lstStyle>
          <a:p>
            <a:pPr>
              <a:defRPr/>
            </a:pPr>
            <a:fld id="{2EDD9C1C-8EFC-4BE9-A8A3-7A33442B507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553200"/>
            <a:ext cx="28448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53200"/>
            <a:ext cx="38608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363926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480800" y="6553200"/>
            <a:ext cx="609600" cy="228600"/>
          </a:xfrm>
          <a:prstGeom prst="rect">
            <a:avLst/>
          </a:prstGeom>
          <a:ln/>
        </p:spPr>
        <p:txBody>
          <a:bodyPr/>
          <a:lstStyle>
            <a:lvl1pPr>
              <a:defRPr sz="1100"/>
            </a:lvl1pPr>
          </a:lstStyle>
          <a:p>
            <a:pPr>
              <a:defRPr/>
            </a:pPr>
            <a:fld id="{2EDD9C1C-8EFC-4BE9-A8A3-7A33442B507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553200"/>
            <a:ext cx="28448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53200"/>
            <a:ext cx="38608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424000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buClr>
                <a:schemeClr val="accent6"/>
              </a:buCl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9" name="Straight Connector 8"/>
          <p:cNvCxnSpPr/>
          <p:nvPr userDrawn="1"/>
        </p:nvCxnSpPr>
        <p:spPr bwMode="auto">
          <a:xfrm>
            <a:off x="609601" y="1417638"/>
            <a:ext cx="4011084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480800" y="6553200"/>
            <a:ext cx="609600" cy="228600"/>
          </a:xfrm>
          <a:prstGeom prst="rect">
            <a:avLst/>
          </a:prstGeom>
          <a:ln/>
        </p:spPr>
        <p:txBody>
          <a:bodyPr/>
          <a:lstStyle>
            <a:lvl1pPr>
              <a:defRPr sz="1100"/>
            </a:lvl1pPr>
          </a:lstStyle>
          <a:p>
            <a:pPr>
              <a:defRPr/>
            </a:pPr>
            <a:fld id="{2EDD9C1C-8EFC-4BE9-A8A3-7A33442B507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553200"/>
            <a:ext cx="28448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53200"/>
            <a:ext cx="38608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855582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2389717" y="5367338"/>
            <a:ext cx="7315200" cy="0"/>
          </a:xfrm>
          <a:prstGeom prst="line">
            <a:avLst/>
          </a:prstGeom>
          <a:solidFill>
            <a:schemeClr val="accent1"/>
          </a:solidFill>
          <a:ln w="3175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480800" y="6553200"/>
            <a:ext cx="609600" cy="228600"/>
          </a:xfrm>
          <a:prstGeom prst="rect">
            <a:avLst/>
          </a:prstGeom>
          <a:ln/>
        </p:spPr>
        <p:txBody>
          <a:bodyPr/>
          <a:lstStyle>
            <a:lvl1pPr>
              <a:defRPr sz="1100"/>
            </a:lvl1pPr>
          </a:lstStyle>
          <a:p>
            <a:pPr>
              <a:defRPr/>
            </a:pPr>
            <a:fld id="{2EDD9C1C-8EFC-4BE9-A8A3-7A33442B507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553200"/>
            <a:ext cx="28448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53200"/>
            <a:ext cx="38608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778533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/>
          <p:cNvCxnSpPr/>
          <p:nvPr userDrawn="1"/>
        </p:nvCxnSpPr>
        <p:spPr bwMode="auto">
          <a:xfrm>
            <a:off x="609600" y="1417638"/>
            <a:ext cx="109728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480800" y="6553200"/>
            <a:ext cx="609600" cy="228600"/>
          </a:xfrm>
          <a:prstGeom prst="rect">
            <a:avLst/>
          </a:prstGeom>
          <a:ln/>
        </p:spPr>
        <p:txBody>
          <a:bodyPr/>
          <a:lstStyle>
            <a:lvl1pPr>
              <a:defRPr sz="1100"/>
            </a:lvl1pPr>
          </a:lstStyle>
          <a:p>
            <a:pPr>
              <a:defRPr/>
            </a:pPr>
            <a:fld id="{2EDD9C1C-8EFC-4BE9-A8A3-7A33442B507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553200"/>
            <a:ext cx="28448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53200"/>
            <a:ext cx="38608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576922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7814"/>
            <a:ext cx="2743200" cy="5818187"/>
          </a:xfrm>
        </p:spPr>
        <p:txBody>
          <a:bodyPr vert="eaVert">
            <a:normAutofit/>
          </a:bodyPr>
          <a:lstStyle>
            <a:lvl1pPr>
              <a:defRPr sz="36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7814"/>
            <a:ext cx="8026400" cy="581818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/>
          <p:cNvCxnSpPr/>
          <p:nvPr userDrawn="1"/>
        </p:nvCxnSpPr>
        <p:spPr bwMode="auto">
          <a:xfrm>
            <a:off x="8839200" y="277814"/>
            <a:ext cx="0" cy="581818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480800" y="6553200"/>
            <a:ext cx="609600" cy="228600"/>
          </a:xfrm>
          <a:prstGeom prst="rect">
            <a:avLst/>
          </a:prstGeom>
          <a:ln/>
        </p:spPr>
        <p:txBody>
          <a:bodyPr/>
          <a:lstStyle>
            <a:lvl1pPr>
              <a:defRPr sz="1100"/>
            </a:lvl1pPr>
          </a:lstStyle>
          <a:p>
            <a:pPr>
              <a:defRPr/>
            </a:pPr>
            <a:fld id="{2EDD9C1C-8EFC-4BE9-A8A3-7A33442B507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553200"/>
            <a:ext cx="28448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53200"/>
            <a:ext cx="38608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365766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09600" y="1600200"/>
            <a:ext cx="10972800" cy="4495800"/>
          </a:xfrm>
        </p:spPr>
        <p:txBody>
          <a:bodyPr/>
          <a:lstStyle/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553200"/>
            <a:ext cx="28448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53200"/>
            <a:ext cx="38608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 bwMode="auto">
          <a:xfrm>
            <a:off x="609600" y="1417638"/>
            <a:ext cx="10972800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480800" y="6553200"/>
            <a:ext cx="609600" cy="228600"/>
          </a:xfrm>
          <a:prstGeom prst="rect">
            <a:avLst/>
          </a:prstGeom>
          <a:ln/>
        </p:spPr>
        <p:txBody>
          <a:bodyPr/>
          <a:lstStyle>
            <a:lvl1pPr>
              <a:defRPr sz="1100"/>
            </a:lvl1pPr>
          </a:lstStyle>
          <a:p>
            <a:pPr>
              <a:defRPr/>
            </a:pPr>
            <a:fld id="{2EDD9C1C-8EFC-4BE9-A8A3-7A33442B507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837845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rip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0" y="0"/>
            <a:ext cx="12192000" cy="152400"/>
          </a:xfrm>
          <a:prstGeom prst="rect">
            <a:avLst/>
          </a:prstGeom>
          <a:solidFill>
            <a:srgbClr val="1B3360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en-US" altLang="en-US" sz="2400" dirty="0">
              <a:latin typeface="Times New Roman" pitchFamily="18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0" y="152400"/>
            <a:ext cx="12192000" cy="152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en-US" altLang="en-US" sz="2400" dirty="0">
              <a:latin typeface="Times New Roman" pitchFamily="18" charset="0"/>
            </a:endParaRPr>
          </a:p>
        </p:txBody>
      </p:sp>
      <p:sp>
        <p:nvSpPr>
          <p:cNvPr id="11" name="Rectangle 11"/>
          <p:cNvSpPr>
            <a:spLocks noChangeArrowheads="1"/>
          </p:cNvSpPr>
          <p:nvPr userDrawn="1"/>
        </p:nvSpPr>
        <p:spPr bwMode="auto">
          <a:xfrm>
            <a:off x="0" y="304800"/>
            <a:ext cx="12192000" cy="76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en-US" altLang="en-US" sz="2400" dirty="0">
              <a:latin typeface="Times New Roman" pitchFamily="18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480800" y="6553200"/>
            <a:ext cx="609600" cy="228600"/>
          </a:xfrm>
          <a:prstGeom prst="rect">
            <a:avLst/>
          </a:prstGeom>
          <a:ln/>
        </p:spPr>
        <p:txBody>
          <a:bodyPr/>
          <a:lstStyle>
            <a:lvl1pPr>
              <a:defRPr sz="1100"/>
            </a:lvl1pPr>
          </a:lstStyle>
          <a:p>
            <a:pPr>
              <a:defRPr/>
            </a:pPr>
            <a:fld id="{2EDD9C1C-8EFC-4BE9-A8A3-7A33442B507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541903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4"/>
            <a:ext cx="109728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304800" cy="2286000"/>
          </a:xfrm>
          <a:prstGeom prst="rect">
            <a:avLst/>
          </a:prstGeom>
          <a:solidFill>
            <a:srgbClr val="1B3360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en-US" altLang="en-US" sz="2400" dirty="0">
              <a:solidFill>
                <a:srgbClr val="1B3360"/>
              </a:solidFill>
              <a:latin typeface="Times New Roman" pitchFamily="18" charset="0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2286000"/>
            <a:ext cx="304800" cy="228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en-US" altLang="en-US" sz="2400" dirty="0">
              <a:latin typeface="Times New Roman" pitchFamily="18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4572000"/>
            <a:ext cx="304800" cy="2286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en-US" altLang="en-US" sz="2400" dirty="0">
              <a:latin typeface="Times New Roman" pitchFamily="18" charset="0"/>
            </a:endParaRP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480800" y="6553200"/>
            <a:ext cx="609600" cy="228600"/>
          </a:xfrm>
          <a:prstGeom prst="rect">
            <a:avLst/>
          </a:prstGeom>
          <a:ln/>
        </p:spPr>
        <p:txBody>
          <a:bodyPr/>
          <a:lstStyle>
            <a:lvl1pPr>
              <a:defRPr sz="1100"/>
            </a:lvl1pPr>
          </a:lstStyle>
          <a:p>
            <a:pPr>
              <a:defRPr/>
            </a:pPr>
            <a:fld id="{2EDD9C1C-8EFC-4BE9-A8A3-7A33442B507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553200"/>
            <a:ext cx="2844800" cy="228600"/>
          </a:xfrm>
          <a:prstGeom prst="rect">
            <a:avLst/>
          </a:prstGeom>
          <a:ln/>
        </p:spPr>
        <p:txBody>
          <a:bodyPr/>
          <a:lstStyle>
            <a:lvl1pPr>
              <a:defRPr sz="11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53200"/>
            <a:ext cx="3860800" cy="228600"/>
          </a:xfrm>
          <a:prstGeom prst="rect">
            <a:avLst/>
          </a:prstGeom>
          <a:ln/>
        </p:spPr>
        <p:txBody>
          <a:bodyPr/>
          <a:lstStyle>
            <a:lvl1pPr>
              <a:defRPr sz="1100"/>
            </a:lvl1pPr>
          </a:lstStyle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25" r:id="rId2"/>
    <p:sldLayoutId id="2147483824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6" r:id="rId13"/>
  </p:sldLayoutIdLst>
  <p:transition>
    <p:fade thruBlk="1"/>
  </p:transition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1B336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0080"/>
          </a:solidFill>
          <a:latin typeface="Aria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0080"/>
          </a:solidFill>
          <a:latin typeface="Aria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0080"/>
          </a:solidFill>
          <a:latin typeface="Aria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0080"/>
          </a:solidFill>
          <a:latin typeface="Aria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0080"/>
          </a:solidFill>
          <a:latin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0080"/>
          </a:solidFill>
          <a:latin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0080"/>
          </a:solidFill>
          <a:latin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0080"/>
          </a:solidFill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3"/>
        </a:buClr>
        <a:buSzPct val="75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3"/>
        </a:buClr>
        <a:buSzPct val="90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3"/>
        </a:buClr>
        <a:buSzPct val="7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71600" indent="0" algn="l" rtl="0" eaLnBrk="1" fontAlgn="base" hangingPunct="1">
        <a:spcBef>
          <a:spcPct val="20000"/>
        </a:spcBef>
        <a:spcAft>
          <a:spcPct val="0"/>
        </a:spcAft>
        <a:buClr>
          <a:schemeClr val="accent3"/>
        </a:buClr>
        <a:buSzPct val="75000"/>
        <a:buFont typeface="Wingdings" pitchFamily="2" charset="2"/>
        <a:buNone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3"/>
        </a:buClr>
        <a:buSzPct val="7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CCFF"/>
        </a:buClr>
        <a:buSzPct val="7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CCFF"/>
        </a:buClr>
        <a:buSzPct val="7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CCFF"/>
        </a:buClr>
        <a:buSzPct val="7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CCFF"/>
        </a:buClr>
        <a:buSzPct val="7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openxmlformats.org/officeDocument/2006/relationships/diagramLayout" Target="../diagrams/layout6.xml"/><Relationship Id="rId18" Type="http://schemas.openxmlformats.org/officeDocument/2006/relationships/diagramLayout" Target="../diagrams/layout7.xml"/><Relationship Id="rId3" Type="http://schemas.openxmlformats.org/officeDocument/2006/relationships/diagramLayout" Target="../diagrams/layout4.xml"/><Relationship Id="rId21" Type="http://schemas.microsoft.com/office/2007/relationships/diagramDrawing" Target="../diagrams/drawing7.xml"/><Relationship Id="rId7" Type="http://schemas.openxmlformats.org/officeDocument/2006/relationships/diagramData" Target="../diagrams/data5.xml"/><Relationship Id="rId12" Type="http://schemas.openxmlformats.org/officeDocument/2006/relationships/diagramData" Target="../diagrams/data6.xml"/><Relationship Id="rId17" Type="http://schemas.openxmlformats.org/officeDocument/2006/relationships/diagramData" Target="../diagrams/data7.xml"/><Relationship Id="rId2" Type="http://schemas.openxmlformats.org/officeDocument/2006/relationships/diagramData" Target="../diagrams/data4.xml"/><Relationship Id="rId16" Type="http://schemas.microsoft.com/office/2007/relationships/diagramDrawing" Target="../diagrams/drawing6.xml"/><Relationship Id="rId20" Type="http://schemas.openxmlformats.org/officeDocument/2006/relationships/diagramColors" Target="../diagrams/colors7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5" Type="http://schemas.openxmlformats.org/officeDocument/2006/relationships/diagramColors" Target="../diagrams/colors6.xml"/><Relationship Id="rId10" Type="http://schemas.openxmlformats.org/officeDocument/2006/relationships/diagramColors" Target="../diagrams/colors5.xml"/><Relationship Id="rId19" Type="http://schemas.openxmlformats.org/officeDocument/2006/relationships/diagramQuickStyle" Target="../diagrams/quickStyle7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Relationship Id="rId14" Type="http://schemas.openxmlformats.org/officeDocument/2006/relationships/diagramQuickStyle" Target="../diagrams/quickStyle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12" Type="http://schemas.openxmlformats.org/officeDocument/2006/relationships/image" Target="../media/image33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svg"/><Relationship Id="rId11" Type="http://schemas.openxmlformats.org/officeDocument/2006/relationships/image" Target="../media/image28.png"/><Relationship Id="rId5" Type="http://schemas.openxmlformats.org/officeDocument/2006/relationships/image" Target="../media/image25.png"/><Relationship Id="rId10" Type="http://schemas.openxmlformats.org/officeDocument/2006/relationships/image" Target="../media/image31.svg"/><Relationship Id="rId4" Type="http://schemas.openxmlformats.org/officeDocument/2006/relationships/image" Target="../media/image25.svg"/><Relationship Id="rId9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13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12" Type="http://schemas.openxmlformats.org/officeDocument/2006/relationships/image" Target="../media/image49.sv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svg"/><Relationship Id="rId11" Type="http://schemas.openxmlformats.org/officeDocument/2006/relationships/image" Target="../media/image39.png"/><Relationship Id="rId5" Type="http://schemas.openxmlformats.org/officeDocument/2006/relationships/image" Target="../media/image36.png"/><Relationship Id="rId10" Type="http://schemas.openxmlformats.org/officeDocument/2006/relationships/image" Target="../media/image47.svg"/><Relationship Id="rId4" Type="http://schemas.openxmlformats.org/officeDocument/2006/relationships/image" Target="../media/image41.svg"/><Relationship Id="rId9" Type="http://schemas.openxmlformats.org/officeDocument/2006/relationships/image" Target="../media/image38.png"/><Relationship Id="rId14" Type="http://schemas.openxmlformats.org/officeDocument/2006/relationships/image" Target="../media/image51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642616"/>
            <a:ext cx="10896599" cy="1450260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Ukiah Valley Groundwater Sustainability Plan: Community Outreach Meeting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6921" y="4453810"/>
            <a:ext cx="7361958" cy="383182"/>
          </a:xfrm>
        </p:spPr>
        <p:txBody>
          <a:bodyPr>
            <a:noAutofit/>
          </a:bodyPr>
          <a:lstStyle/>
          <a:p>
            <a:r>
              <a:rPr lang="en-US" sz="2000" dirty="0">
                <a:solidFill>
                  <a:srgbClr val="002855"/>
                </a:solidFill>
              </a:rPr>
              <a:t>September 29, 2020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34FFD35F-529E-4514-A385-3DE901E346EF}"/>
              </a:ext>
            </a:extLst>
          </p:cNvPr>
          <p:cNvSpPr txBox="1">
            <a:spLocks/>
          </p:cNvSpPr>
          <p:nvPr/>
        </p:nvSpPr>
        <p:spPr bwMode="auto">
          <a:xfrm>
            <a:off x="2415021" y="949959"/>
            <a:ext cx="7795779" cy="775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" pitchFamily="2" charset="2"/>
              <a:buNone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9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716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" pitchFamily="2" charset="2"/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7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7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7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7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buClr>
                <a:srgbClr val="1B3360"/>
              </a:buClr>
              <a:defRPr/>
            </a:pPr>
            <a:r>
              <a:rPr lang="en-US" sz="2400" kern="0" dirty="0">
                <a:solidFill>
                  <a:srgbClr val="002855"/>
                </a:solidFill>
                <a:latin typeface="Arial"/>
              </a:rPr>
              <a:t>Ukiah Valley Basin Groundwater Sustainability Agency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B46A7D-23D0-4DAF-975C-30C732AEBB57}"/>
              </a:ext>
            </a:extLst>
          </p:cNvPr>
          <p:cNvSpPr txBox="1"/>
          <p:nvPr/>
        </p:nvSpPr>
        <p:spPr>
          <a:xfrm>
            <a:off x="0" y="457200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DRAFT</a:t>
            </a:r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7E6F38B1-0002-418B-974C-6753B1E4D5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3600" y="4572000"/>
            <a:ext cx="2147997" cy="215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896659"/>
      </p:ext>
    </p:extLst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DD9C1C-8EFC-4BE9-A8A3-7A33442B5072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DF4ED51-CD06-4770-80C3-E60046254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3048000"/>
            <a:ext cx="8229600" cy="762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5400" b="1" dirty="0"/>
              <a:t>Introduction</a:t>
            </a:r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6B4284CF-D08A-4A0C-8321-23D2D40C21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6176" y="4343400"/>
            <a:ext cx="2147997" cy="215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051159"/>
      </p:ext>
    </p:extLst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DD9C1C-8EFC-4BE9-A8A3-7A33442B5072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D561ADE-1FF7-468A-9CFA-3E363D8520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858000" y="1535466"/>
            <a:ext cx="3956858" cy="5120640"/>
          </a:xfrm>
          <a:prstGeom prst="rect">
            <a:avLst/>
          </a:prstGeom>
        </p:spPr>
      </p:pic>
      <p:pic>
        <p:nvPicPr>
          <p:cNvPr id="22" name="Picture 21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BD5A1C5C-CC03-4A84-B2D5-B5E6F017C8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t="4655" r="-2312"/>
          <a:stretch/>
        </p:blipFill>
        <p:spPr>
          <a:xfrm>
            <a:off x="1692628" y="1494635"/>
            <a:ext cx="3649207" cy="5202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375878"/>
      </p:ext>
    </p:extLst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Meeting Format and Remote Meeting Protocols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DD9C1C-8EFC-4BE9-A8A3-7A33442B5072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DF4ED51-CD06-4770-80C3-E60046254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724400"/>
          </a:xfrm>
        </p:spPr>
        <p:txBody>
          <a:bodyPr/>
          <a:lstStyle/>
          <a:p>
            <a:r>
              <a:rPr lang="en-US" sz="2000" dirty="0" smtClean="0"/>
              <a:t>Mute your Microphone </a:t>
            </a:r>
          </a:p>
          <a:p>
            <a:pPr lvl="1"/>
            <a:r>
              <a:rPr lang="en-US" sz="2000" dirty="0" smtClean="0"/>
              <a:t>To help keep background noise to a minimum, make sure you mute your microphone when you are not speaking. </a:t>
            </a:r>
          </a:p>
          <a:p>
            <a:pPr lvl="1"/>
            <a:r>
              <a:rPr lang="en-US" sz="2000" dirty="0" smtClean="0"/>
              <a:t>To unmute on your phone dial *6</a:t>
            </a:r>
          </a:p>
          <a:p>
            <a:r>
              <a:rPr lang="en-US" sz="2000" dirty="0" smtClean="0"/>
              <a:t>How </a:t>
            </a:r>
            <a:r>
              <a:rPr lang="en-US" sz="2000" dirty="0"/>
              <a:t>to switch to </a:t>
            </a:r>
            <a:r>
              <a:rPr lang="en-US" sz="2000" dirty="0" smtClean="0"/>
              <a:t>Spanish/English</a:t>
            </a:r>
          </a:p>
          <a:p>
            <a:pPr lvl="1"/>
            <a:r>
              <a:rPr lang="en-US" sz="2000" dirty="0" smtClean="0"/>
              <a:t>Click the Interpretation “globe” icon at the bottom of the screen</a:t>
            </a:r>
          </a:p>
          <a:p>
            <a:pPr lvl="1"/>
            <a:r>
              <a:rPr lang="en-US" sz="2000" dirty="0" smtClean="0"/>
              <a:t>Click the language you want to hear (i.e., Spanish or English)</a:t>
            </a:r>
          </a:p>
          <a:p>
            <a:pPr lvl="1"/>
            <a:r>
              <a:rPr lang="en-US" sz="2000" dirty="0" smtClean="0"/>
              <a:t>Click “Mute Original Audio” to silence all other languages</a:t>
            </a:r>
          </a:p>
          <a:p>
            <a:pPr lvl="1"/>
            <a:r>
              <a:rPr lang="en-US" sz="2000" dirty="0" smtClean="0"/>
              <a:t>Note: If interpretation is in progress, all languages will be heard if either language selection is Off, or if Mute Original Language is Off. </a:t>
            </a:r>
          </a:p>
          <a:p>
            <a:r>
              <a:rPr lang="en-US" sz="2000" dirty="0" smtClean="0"/>
              <a:t>Asking Questions </a:t>
            </a:r>
          </a:p>
          <a:p>
            <a:pPr lvl="1"/>
            <a:r>
              <a:rPr lang="en-US" sz="2000" dirty="0" smtClean="0"/>
              <a:t>Click Raise Hand in Webinar Controls </a:t>
            </a:r>
          </a:p>
          <a:p>
            <a:pPr lvl="1"/>
            <a:r>
              <a:rPr lang="en-US" sz="2000" dirty="0" smtClean="0"/>
              <a:t>By Phone dial *9 to raise your hand</a:t>
            </a: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902705"/>
      </p:ext>
    </p:extLst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Meeting 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93737"/>
            <a:ext cx="11709400" cy="5364162"/>
          </a:xfrm>
        </p:spPr>
        <p:txBody>
          <a:bodyPr numCol="2"/>
          <a:lstStyle/>
          <a:p>
            <a:pPr>
              <a:spcBef>
                <a:spcPts val="0"/>
              </a:spcBef>
            </a:pPr>
            <a:r>
              <a:rPr lang="en-US" dirty="0"/>
              <a:t>INTRODUCTION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Welcome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Introduction to Meeting Format/Remote Meeting Protocols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Overview of Meeting Agenda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Message from the Chair</a:t>
            </a:r>
          </a:p>
          <a:p>
            <a:pPr>
              <a:spcBef>
                <a:spcPts val="0"/>
              </a:spcBef>
            </a:pPr>
            <a:r>
              <a:rPr lang="en-US" dirty="0"/>
              <a:t>GOVERNANCE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Introduction to Ukiah Valley Groundwater Sustainability Agency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Introduction to SGMA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Q&amp;A</a:t>
            </a:r>
          </a:p>
          <a:p>
            <a:pPr>
              <a:spcBef>
                <a:spcPts val="0"/>
              </a:spcBef>
            </a:pPr>
            <a:r>
              <a:rPr lang="en-US" dirty="0"/>
              <a:t>PUBLIC ENGAGEMENT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Introduction to Communication and Engagement Plan 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Q&amp;A</a:t>
            </a:r>
          </a:p>
          <a:p>
            <a:pPr marL="457200" lvl="1" indent="0">
              <a:spcBef>
                <a:spcPts val="0"/>
              </a:spcBef>
              <a:buNone/>
            </a:pPr>
            <a:endParaRPr lang="en-US" sz="2000" dirty="0"/>
          </a:p>
          <a:p>
            <a:pPr>
              <a:spcBef>
                <a:spcPts val="0"/>
              </a:spcBef>
            </a:pPr>
            <a:r>
              <a:rPr lang="en-US" dirty="0"/>
              <a:t>GSP TECHNICAL PROCESS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Introduction to GSP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Overview of GSP content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Current status of technical work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Planned next steps and schedule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Q&amp;A</a:t>
            </a:r>
          </a:p>
          <a:p>
            <a:pPr>
              <a:spcBef>
                <a:spcPts val="0"/>
              </a:spcBef>
            </a:pPr>
            <a:r>
              <a:rPr lang="en-US" dirty="0"/>
              <a:t>NEXT STEPS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GSA and Technical Committee Meetings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Next Public Meeting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endParaRPr lang="en-US" sz="2400" dirty="0"/>
          </a:p>
          <a:p>
            <a:pPr>
              <a:spcBef>
                <a:spcPts val="0"/>
              </a:spcBef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DD9C1C-8EFC-4BE9-A8A3-7A33442B5072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278356"/>
      </p:ext>
    </p:extLst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1F50E72-5389-40EE-8F6C-4D9B6D8AD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Terms and Acronyms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228988-7387-4444-866A-5650C956D1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11353800" cy="48006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GSA – Groundwater Sustainability Agency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UVB – Ukiah Valley Basin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GSP – Groundwater Sustainability Plan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MO – Measurable Objectives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MT – Minimum Threshold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SGMA – Sustainable Groundwater Management Act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SMC – Sustainable Management Criteria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TAC – Technical Advisory Committee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UR – Undesirable Result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dirty="0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dirty="0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52E164-EE26-41CA-AED0-C3632D560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6356A3-0B47-F24C-A729-C9D87CE92B52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332899"/>
      </p:ext>
    </p:extLst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DD9C1C-8EFC-4BE9-A8A3-7A33442B5072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DF4ED51-CD06-4770-80C3-E60046254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3048000"/>
            <a:ext cx="8229600" cy="762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5400" b="1" dirty="0"/>
              <a:t>Governance</a:t>
            </a:r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6B4284CF-D08A-4A0C-8321-23D2D40C21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9800" y="4267200"/>
            <a:ext cx="2147997" cy="215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197574"/>
      </p:ext>
    </p:extLst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1" y="277814"/>
            <a:ext cx="6930812" cy="1139825"/>
          </a:xfrm>
        </p:spPr>
        <p:txBody>
          <a:bodyPr>
            <a:normAutofit/>
          </a:bodyPr>
          <a:lstStyle/>
          <a:p>
            <a:pPr lvl="1">
              <a:spcBef>
                <a:spcPts val="0"/>
              </a:spcBef>
            </a:pPr>
            <a:r>
              <a:rPr lang="en-US" sz="3600" dirty="0"/>
              <a:t>Introduction to UVBGSA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DD9C1C-8EFC-4BE9-A8A3-7A33442B5072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6" name="Picture 5" descr="A close up of a map&#10;&#10;Description automatically generated">
            <a:extLst>
              <a:ext uri="{FF2B5EF4-FFF2-40B4-BE49-F238E27FC236}">
                <a16:creationId xmlns:a16="http://schemas.microsoft.com/office/drawing/2014/main" id="{F536EECB-40A1-4FBC-A700-518E429A4E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200" y="379980"/>
            <a:ext cx="4927600" cy="6376894"/>
          </a:xfrm>
          <a:prstGeom prst="rect">
            <a:avLst/>
          </a:prstGeom>
        </p:spPr>
      </p:pic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C7AF53C9-0374-4BED-A5FD-0F9CB0F9C3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1265682"/>
              </p:ext>
            </p:extLst>
          </p:nvPr>
        </p:nvGraphicFramePr>
        <p:xfrm>
          <a:off x="-152400" y="1447800"/>
          <a:ext cx="7467600" cy="5333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BFD5DBB2-DFD8-4D59-A627-46F5AE7C2316}"/>
              </a:ext>
            </a:extLst>
          </p:cNvPr>
          <p:cNvGrpSpPr/>
          <p:nvPr/>
        </p:nvGrpSpPr>
        <p:grpSpPr>
          <a:xfrm>
            <a:off x="457200" y="1256604"/>
            <a:ext cx="6317835" cy="4877496"/>
            <a:chOff x="457200" y="1256604"/>
            <a:chExt cx="6317835" cy="4877496"/>
          </a:xfrm>
        </p:grpSpPr>
        <p:sp>
          <p:nvSpPr>
            <p:cNvPr id="5" name="Scroll: Horizontal 4">
              <a:extLst>
                <a:ext uri="{FF2B5EF4-FFF2-40B4-BE49-F238E27FC236}">
                  <a16:creationId xmlns:a16="http://schemas.microsoft.com/office/drawing/2014/main" id="{3DC5F9EF-6EDA-4A96-86AF-DBBA8E57AD8E}"/>
                </a:ext>
              </a:extLst>
            </p:cNvPr>
            <p:cNvSpPr/>
            <p:nvPr/>
          </p:nvSpPr>
          <p:spPr bwMode="auto">
            <a:xfrm>
              <a:off x="5257801" y="2133600"/>
              <a:ext cx="1308930" cy="723900"/>
            </a:xfrm>
            <a:prstGeom prst="horizontalScroll">
              <a:avLst/>
            </a:prstGeom>
            <a:solidFill>
              <a:schemeClr val="tx1">
                <a:lumMod val="75000"/>
              </a:schemeClr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perspectiveHeroicExtremeLeftFacing"/>
              <a:lightRig rig="threePt" dir="t"/>
            </a:scene3d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Verdana" pitchFamily="34" charset="0"/>
                </a:rPr>
                <a:t>Douglas F.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Verdana" pitchFamily="34" charset="0"/>
                </a:rPr>
                <a:t>Crane</a:t>
              </a:r>
            </a:p>
          </p:txBody>
        </p:sp>
        <p:sp>
          <p:nvSpPr>
            <p:cNvPr id="7" name="Scroll: Horizontal 6">
              <a:extLst>
                <a:ext uri="{FF2B5EF4-FFF2-40B4-BE49-F238E27FC236}">
                  <a16:creationId xmlns:a16="http://schemas.microsoft.com/office/drawing/2014/main" id="{68415931-6CC6-42D0-A62F-6D1FC03CD454}"/>
                </a:ext>
              </a:extLst>
            </p:cNvPr>
            <p:cNvSpPr/>
            <p:nvPr/>
          </p:nvSpPr>
          <p:spPr bwMode="auto">
            <a:xfrm rot="20647601">
              <a:off x="2192019" y="1256604"/>
              <a:ext cx="1308930" cy="723900"/>
            </a:xfrm>
            <a:prstGeom prst="horizontalScroll">
              <a:avLst/>
            </a:prstGeom>
            <a:solidFill>
              <a:schemeClr val="tx1">
                <a:lumMod val="75000"/>
              </a:schemeClr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perspectiveHeroicExtremeLeftFacing"/>
              <a:lightRig rig="threePt" dir="t"/>
            </a:scene3d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400" b="1" dirty="0" err="1">
                  <a:solidFill>
                    <a:schemeClr val="bg1"/>
                  </a:solidFill>
                  <a:latin typeface="Verdana" pitchFamily="34" charset="0"/>
                </a:rPr>
                <a:t>Carre</a:t>
              </a:r>
              <a:endParaRPr lang="en-US" sz="1400" b="1" dirty="0">
                <a:solidFill>
                  <a:schemeClr val="bg1"/>
                </a:solidFill>
                <a:latin typeface="Verdana" pitchFamily="34" charset="0"/>
              </a:endParaRPr>
            </a:p>
            <a:p>
              <a:pPr algn="ctr" eaLnBrk="0" hangingPunct="0"/>
              <a:r>
                <a:rPr lang="en-US" sz="1400" b="1" dirty="0">
                  <a:solidFill>
                    <a:schemeClr val="bg1"/>
                  </a:solidFill>
                  <a:latin typeface="Verdana" pitchFamily="34" charset="0"/>
                </a:rPr>
                <a:t>Brown</a:t>
              </a:r>
              <a:endParaRPr kumimoji="0" lang="en-US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9" name="Scroll: Horizontal 8">
              <a:extLst>
                <a:ext uri="{FF2B5EF4-FFF2-40B4-BE49-F238E27FC236}">
                  <a16:creationId xmlns:a16="http://schemas.microsoft.com/office/drawing/2014/main" id="{5C03848A-198F-4F24-8FA6-C6E541FAFD07}"/>
                </a:ext>
              </a:extLst>
            </p:cNvPr>
            <p:cNvSpPr/>
            <p:nvPr/>
          </p:nvSpPr>
          <p:spPr bwMode="auto">
            <a:xfrm>
              <a:off x="457200" y="3298756"/>
              <a:ext cx="1308930" cy="723900"/>
            </a:xfrm>
            <a:prstGeom prst="horizontalScroll">
              <a:avLst/>
            </a:prstGeom>
            <a:solidFill>
              <a:schemeClr val="tx1">
                <a:lumMod val="75000"/>
              </a:schemeClr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perspectiveHeroicExtremeLeftFacing"/>
              <a:lightRig rig="threePt" dir="t"/>
            </a:scene3d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Verdana" pitchFamily="34" charset="0"/>
                </a:rPr>
                <a:t>Brandi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b="1" dirty="0">
                  <a:solidFill>
                    <a:schemeClr val="bg1"/>
                  </a:solidFill>
                  <a:latin typeface="Verdana" pitchFamily="34" charset="0"/>
                </a:rPr>
                <a:t>Brown</a:t>
              </a:r>
              <a:endParaRPr kumimoji="0" lang="en-US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13" name="Scroll: Horizontal 12">
              <a:extLst>
                <a:ext uri="{FF2B5EF4-FFF2-40B4-BE49-F238E27FC236}">
                  <a16:creationId xmlns:a16="http://schemas.microsoft.com/office/drawing/2014/main" id="{C254ED58-C8A7-43A1-88BE-CD42C4A53121}"/>
                </a:ext>
              </a:extLst>
            </p:cNvPr>
            <p:cNvSpPr/>
            <p:nvPr/>
          </p:nvSpPr>
          <p:spPr bwMode="auto">
            <a:xfrm>
              <a:off x="533401" y="5410200"/>
              <a:ext cx="1308930" cy="723900"/>
            </a:xfrm>
            <a:prstGeom prst="horizontalScroll">
              <a:avLst/>
            </a:prstGeom>
            <a:solidFill>
              <a:schemeClr val="tx1">
                <a:lumMod val="75000"/>
              </a:schemeClr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perspectiveHeroicExtremeLeftFacing"/>
              <a:lightRig rig="threePt" dir="t"/>
            </a:scene3d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b="1" dirty="0">
                  <a:solidFill>
                    <a:schemeClr val="bg1"/>
                  </a:solidFill>
                  <a:latin typeface="Verdana" pitchFamily="34" charset="0"/>
                </a:rPr>
                <a:t>Zachary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Verdana" pitchFamily="34" charset="0"/>
                </a:rPr>
                <a:t>Robinson</a:t>
              </a:r>
            </a:p>
          </p:txBody>
        </p:sp>
        <p:sp>
          <p:nvSpPr>
            <p:cNvPr id="15" name="Scroll: Horizontal 14">
              <a:extLst>
                <a:ext uri="{FF2B5EF4-FFF2-40B4-BE49-F238E27FC236}">
                  <a16:creationId xmlns:a16="http://schemas.microsoft.com/office/drawing/2014/main" id="{9DC87012-0836-4F97-A8A2-2586B25753F4}"/>
                </a:ext>
              </a:extLst>
            </p:cNvPr>
            <p:cNvSpPr/>
            <p:nvPr/>
          </p:nvSpPr>
          <p:spPr bwMode="auto">
            <a:xfrm rot="20705430">
              <a:off x="2821890" y="5048249"/>
              <a:ext cx="1308930" cy="723900"/>
            </a:xfrm>
            <a:prstGeom prst="horizontalScroll">
              <a:avLst/>
            </a:prstGeom>
            <a:solidFill>
              <a:schemeClr val="tx1">
                <a:lumMod val="75000"/>
              </a:schemeClr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perspectiveHeroicExtremeLeftFacing"/>
              <a:lightRig rig="threePt" dir="t"/>
            </a:scene3d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b="1" dirty="0">
                  <a:solidFill>
                    <a:schemeClr val="bg1"/>
                  </a:solidFill>
                  <a:latin typeface="Verdana" pitchFamily="34" charset="0"/>
                </a:rPr>
                <a:t>Richard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Verdana" pitchFamily="34" charset="0"/>
                </a:rPr>
                <a:t>Mack</a:t>
              </a:r>
            </a:p>
          </p:txBody>
        </p:sp>
        <p:sp>
          <p:nvSpPr>
            <p:cNvPr id="17" name="Scroll: Horizontal 16">
              <a:extLst>
                <a:ext uri="{FF2B5EF4-FFF2-40B4-BE49-F238E27FC236}">
                  <a16:creationId xmlns:a16="http://schemas.microsoft.com/office/drawing/2014/main" id="{4D343AF6-E877-4931-B2FF-0D0A25491E2C}"/>
                </a:ext>
              </a:extLst>
            </p:cNvPr>
            <p:cNvSpPr/>
            <p:nvPr/>
          </p:nvSpPr>
          <p:spPr bwMode="auto">
            <a:xfrm rot="19714778">
              <a:off x="5466105" y="5410200"/>
              <a:ext cx="1308930" cy="723900"/>
            </a:xfrm>
            <a:prstGeom prst="horizontalScroll">
              <a:avLst/>
            </a:prstGeom>
            <a:solidFill>
              <a:schemeClr val="tx1">
                <a:lumMod val="75000"/>
              </a:schemeClr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perspectiveHeroicExtremeLeftFacing"/>
              <a:lightRig rig="threePt" dir="t"/>
            </a:scene3d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Verdana" pitchFamily="34" charset="0"/>
                </a:rPr>
                <a:t>Alfred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b="1" dirty="0">
                  <a:solidFill>
                    <a:schemeClr val="bg1"/>
                  </a:solidFill>
                  <a:latin typeface="Verdana" pitchFamily="34" charset="0"/>
                </a:rPr>
                <a:t>White</a:t>
              </a:r>
              <a:endParaRPr kumimoji="0" lang="en-US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921027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7814"/>
            <a:ext cx="11353799" cy="1139825"/>
          </a:xfrm>
        </p:spPr>
        <p:txBody>
          <a:bodyPr>
            <a:normAutofit fontScale="90000"/>
          </a:bodyPr>
          <a:lstStyle/>
          <a:p>
            <a:pPr lvl="1">
              <a:spcBef>
                <a:spcPts val="0"/>
              </a:spcBef>
            </a:pPr>
            <a:r>
              <a:rPr lang="en-US" sz="3600" dirty="0"/>
              <a:t>Introduction to UVBGSA: Organization and Team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DD9C1C-8EFC-4BE9-A8A3-7A33442B5072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F3CFC8F9-CA9E-4667-A3DB-E5F9AA4B23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4515136"/>
              </p:ext>
            </p:extLst>
          </p:nvPr>
        </p:nvGraphicFramePr>
        <p:xfrm>
          <a:off x="1447800" y="1303148"/>
          <a:ext cx="9779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66950221"/>
      </p:ext>
    </p:extLst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7CB22-329A-494A-BDE0-FA07A7B2A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Technical Advisory Committee (TAC) Members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8FFF96-A585-439E-99D2-45CB4BE1FD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ECDCAF-9610-4A58-93E0-017998591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DD9C1C-8EFC-4BE9-A8A3-7A33442B5072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7281201"/>
              </p:ext>
            </p:extLst>
          </p:nvPr>
        </p:nvGraphicFramePr>
        <p:xfrm>
          <a:off x="2032000" y="2179320"/>
          <a:ext cx="8128000" cy="3337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098978455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33011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Organization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127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Glenn </a:t>
                      </a:r>
                      <a:r>
                        <a:rPr lang="en-US" dirty="0" err="1" smtClean="0"/>
                        <a:t>McGourty</a:t>
                      </a:r>
                      <a:r>
                        <a:rPr lang="en-US" dirty="0" smtClean="0"/>
                        <a:t>,</a:t>
                      </a:r>
                      <a:r>
                        <a:rPr lang="en-US" baseline="0" dirty="0" smtClean="0"/>
                        <a:t> Chair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County of Mendocino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058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Sean White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City of Ukiah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113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Elizabeth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Salomone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Russian River Flood</a:t>
                      </a:r>
                      <a:r>
                        <a:rPr lang="en-US" baseline="0" dirty="0" smtClean="0"/>
                        <a:t> Control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90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Sonny Elliot,</a:t>
                      </a:r>
                      <a:r>
                        <a:rPr lang="en-US" baseline="0" dirty="0" smtClean="0"/>
                        <a:t> Jr.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Tribal Representative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466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Levi</a:t>
                      </a:r>
                      <a:r>
                        <a:rPr lang="en-US" baseline="0" dirty="0" smtClean="0"/>
                        <a:t> Paulin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Agricultural Representatives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412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Don Seymour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Sonoma Water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585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Mike Webster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Mendocino County RCD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460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Laurel</a:t>
                      </a:r>
                      <a:r>
                        <a:rPr lang="en-US" baseline="0" dirty="0" smtClean="0"/>
                        <a:t> Marcus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California Land Stewardship Institute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5278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5319549"/>
      </p:ext>
    </p:extLst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0BE3F-7182-4948-88B8-505EE338E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56737"/>
            <a:ext cx="8229600" cy="896566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Roles and Responsibilities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404E8-71F2-4B51-BC9E-9BB6DBE6A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54480"/>
            <a:ext cx="11277600" cy="502570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3000" u="sng" dirty="0"/>
              <a:t>GSAs</a:t>
            </a:r>
            <a:r>
              <a:rPr lang="en-US" sz="3000" dirty="0"/>
              <a:t>: have authority and responsibility for GSP and content within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3000" u="sng" dirty="0"/>
              <a:t>TAC</a:t>
            </a:r>
            <a:r>
              <a:rPr lang="en-US" sz="3000" dirty="0"/>
              <a:t>: members provide advice, input, and recommendations to the GSAs on all aspects of the GSP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3000" u="sng" dirty="0"/>
              <a:t>Technical Team</a:t>
            </a:r>
            <a:r>
              <a:rPr lang="en-US" sz="3000" dirty="0"/>
              <a:t>: researches technical issues, prepares draft content for the GSP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3000" u="sng" dirty="0"/>
              <a:t>Working Groups</a:t>
            </a:r>
            <a:r>
              <a:rPr lang="en-US" sz="3000" dirty="0"/>
              <a:t>: </a:t>
            </a: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1B33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provide subject-specific advice, input, and recommendations to the Technical Team and TAC</a:t>
            </a:r>
            <a:endParaRPr lang="en-US" sz="3000" u="sng" dirty="0"/>
          </a:p>
          <a:p>
            <a:pPr marL="0" indent="0">
              <a:spcAft>
                <a:spcPts val="600"/>
              </a:spcAft>
              <a:buNone/>
            </a:pP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1C1531-7199-4691-96D6-F4698E48A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hangingPunct="0">
              <a:defRPr/>
            </a:pPr>
            <a:fld id="{2EDD9C1C-8EFC-4BE9-A8A3-7A33442B5072}" type="slidenum">
              <a:rPr lang="en-US">
                <a:solidFill>
                  <a:srgbClr val="1B3360"/>
                </a:solidFill>
                <a:latin typeface="Calibri" charset="0"/>
              </a:rPr>
              <a:pPr eaLnBrk="0" hangingPunct="0">
                <a:defRPr/>
              </a:pPr>
              <a:t>11</a:t>
            </a:fld>
            <a:endParaRPr lang="en-US" dirty="0">
              <a:solidFill>
                <a:srgbClr val="1B3360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425262"/>
      </p:ext>
    </p:extLst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7603" y="1447799"/>
            <a:ext cx="6203021" cy="5132387"/>
          </a:xfrm>
        </p:spPr>
        <p:txBody>
          <a:bodyPr/>
          <a:lstStyle/>
          <a:p>
            <a:pPr>
              <a:defRPr/>
            </a:pPr>
            <a:r>
              <a:rPr lang="en-US" sz="2400" dirty="0"/>
              <a:t>Historic drought</a:t>
            </a:r>
          </a:p>
          <a:p>
            <a:pPr>
              <a:defRPr/>
            </a:pPr>
            <a:r>
              <a:rPr lang="en-US" sz="2400" dirty="0"/>
              <a:t>Became law on January 1, 2015</a:t>
            </a:r>
          </a:p>
          <a:p>
            <a:pPr>
              <a:defRPr/>
            </a:pPr>
            <a:r>
              <a:rPr lang="en-US" sz="2400" dirty="0"/>
              <a:t>Medium/high priority basins must be managed sustainably</a:t>
            </a:r>
          </a:p>
          <a:p>
            <a:pPr>
              <a:defRPr/>
            </a:pPr>
            <a:r>
              <a:rPr lang="en-US" sz="2400" dirty="0"/>
              <a:t>Emphasis on local control with State oversight</a:t>
            </a:r>
          </a:p>
          <a:p>
            <a:pPr lvl="1">
              <a:defRPr/>
            </a:pPr>
            <a:r>
              <a:rPr lang="en-US" sz="2000" dirty="0"/>
              <a:t>State intervenes if local action not taken 	</a:t>
            </a:r>
          </a:p>
          <a:p>
            <a:pPr>
              <a:defRPr/>
            </a:pPr>
            <a:r>
              <a:rPr lang="en-US" sz="2400" dirty="0"/>
              <a:t>Requires Groundwater Sustainability Agencies (GSAs)</a:t>
            </a:r>
          </a:p>
          <a:p>
            <a:pPr>
              <a:defRPr/>
            </a:pPr>
            <a:r>
              <a:rPr lang="en-US" sz="2400" dirty="0"/>
              <a:t>Requires Groundwater Sustainability Plans (GSPs)</a:t>
            </a:r>
          </a:p>
          <a:p>
            <a:pPr>
              <a:defRPr/>
            </a:pPr>
            <a:endParaRPr lang="en-US" sz="2400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779B2A8-DD5E-4FD0-9533-0F0E8F07067F}"/>
              </a:ext>
            </a:extLst>
          </p:cNvPr>
          <p:cNvGrpSpPr/>
          <p:nvPr/>
        </p:nvGrpSpPr>
        <p:grpSpPr>
          <a:xfrm>
            <a:off x="6781800" y="152400"/>
            <a:ext cx="5029200" cy="6611620"/>
            <a:chOff x="5071109" y="1295400"/>
            <a:chExt cx="4343400" cy="5925820"/>
          </a:xfrm>
        </p:grpSpPr>
        <p:sp>
          <p:nvSpPr>
            <p:cNvPr id="5" name="object 3">
              <a:extLst>
                <a:ext uri="{FF2B5EF4-FFF2-40B4-BE49-F238E27FC236}">
                  <a16:creationId xmlns:a16="http://schemas.microsoft.com/office/drawing/2014/main" id="{523F5B12-4D0A-4F2C-B990-66CC890E503C}"/>
                </a:ext>
              </a:extLst>
            </p:cNvPr>
            <p:cNvSpPr txBox="1"/>
            <p:nvPr/>
          </p:nvSpPr>
          <p:spPr>
            <a:xfrm>
              <a:off x="5071109" y="1295400"/>
              <a:ext cx="4343400" cy="205841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R="113030" algn="r"/>
              <a:r>
                <a:rPr sz="1200" dirty="0">
                  <a:solidFill>
                    <a:srgbClr val="FFFFFF"/>
                  </a:solidFill>
                  <a:latin typeface="Calibri"/>
                  <a:cs typeface="Calibri"/>
                </a:rPr>
                <a:t>4</a:t>
              </a:r>
              <a:endParaRPr sz="1200">
                <a:latin typeface="Calibri"/>
                <a:cs typeface="Calibri"/>
              </a:endParaRPr>
            </a:p>
          </p:txBody>
        </p:sp>
        <p:sp>
          <p:nvSpPr>
            <p:cNvPr id="7" name="object 14">
              <a:extLst>
                <a:ext uri="{FF2B5EF4-FFF2-40B4-BE49-F238E27FC236}">
                  <a16:creationId xmlns:a16="http://schemas.microsoft.com/office/drawing/2014/main" id="{51822920-91C9-4098-9BA0-4A6E4652D138}"/>
                </a:ext>
              </a:extLst>
            </p:cNvPr>
            <p:cNvSpPr/>
            <p:nvPr/>
          </p:nvSpPr>
          <p:spPr>
            <a:xfrm>
              <a:off x="5071109" y="1295400"/>
              <a:ext cx="4343400" cy="5925820"/>
            </a:xfrm>
            <a:custGeom>
              <a:avLst/>
              <a:gdLst/>
              <a:ahLst/>
              <a:cxnLst/>
              <a:rect l="l" t="t" r="r" b="b"/>
              <a:pathLst>
                <a:path w="4343400" h="5925820">
                  <a:moveTo>
                    <a:pt x="0" y="0"/>
                  </a:moveTo>
                  <a:lnTo>
                    <a:pt x="0" y="5925312"/>
                  </a:lnTo>
                  <a:lnTo>
                    <a:pt x="4343399" y="5925312"/>
                  </a:lnTo>
                  <a:lnTo>
                    <a:pt x="43433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A6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15">
              <a:extLst>
                <a:ext uri="{FF2B5EF4-FFF2-40B4-BE49-F238E27FC236}">
                  <a16:creationId xmlns:a16="http://schemas.microsoft.com/office/drawing/2014/main" id="{C595CC8C-4C68-49C1-B9EE-678AF70ABE4A}"/>
                </a:ext>
              </a:extLst>
            </p:cNvPr>
            <p:cNvSpPr/>
            <p:nvPr/>
          </p:nvSpPr>
          <p:spPr>
            <a:xfrm>
              <a:off x="5184647" y="3461765"/>
              <a:ext cx="1178814" cy="18135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6">
              <a:extLst>
                <a:ext uri="{FF2B5EF4-FFF2-40B4-BE49-F238E27FC236}">
                  <a16:creationId xmlns:a16="http://schemas.microsoft.com/office/drawing/2014/main" id="{D699C41B-57A0-4C5C-8814-D94A6131E6DF}"/>
                </a:ext>
              </a:extLst>
            </p:cNvPr>
            <p:cNvSpPr/>
            <p:nvPr/>
          </p:nvSpPr>
          <p:spPr>
            <a:xfrm>
              <a:off x="5115305" y="3643121"/>
              <a:ext cx="1248156" cy="80543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7">
              <a:extLst>
                <a:ext uri="{FF2B5EF4-FFF2-40B4-BE49-F238E27FC236}">
                  <a16:creationId xmlns:a16="http://schemas.microsoft.com/office/drawing/2014/main" id="{9D6039D0-D756-47D7-84A4-1B87255B73F8}"/>
                </a:ext>
              </a:extLst>
            </p:cNvPr>
            <p:cNvSpPr/>
            <p:nvPr/>
          </p:nvSpPr>
          <p:spPr>
            <a:xfrm>
              <a:off x="5264658" y="4448555"/>
              <a:ext cx="1098804" cy="10668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8">
              <a:extLst>
                <a:ext uri="{FF2B5EF4-FFF2-40B4-BE49-F238E27FC236}">
                  <a16:creationId xmlns:a16="http://schemas.microsoft.com/office/drawing/2014/main" id="{0CEEB189-C662-4B07-8574-F30033FFFA2F}"/>
                </a:ext>
              </a:extLst>
            </p:cNvPr>
            <p:cNvSpPr/>
            <p:nvPr/>
          </p:nvSpPr>
          <p:spPr>
            <a:xfrm>
              <a:off x="5264658" y="4539234"/>
              <a:ext cx="2821685" cy="181355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9">
              <a:extLst>
                <a:ext uri="{FF2B5EF4-FFF2-40B4-BE49-F238E27FC236}">
                  <a16:creationId xmlns:a16="http://schemas.microsoft.com/office/drawing/2014/main" id="{45E1E5E8-118B-4188-88F2-1F0D0A61A7FC}"/>
                </a:ext>
              </a:extLst>
            </p:cNvPr>
            <p:cNvSpPr/>
            <p:nvPr/>
          </p:nvSpPr>
          <p:spPr>
            <a:xfrm>
              <a:off x="6150102" y="6336791"/>
              <a:ext cx="2032254" cy="81610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20">
              <a:extLst>
                <a:ext uri="{FF2B5EF4-FFF2-40B4-BE49-F238E27FC236}">
                  <a16:creationId xmlns:a16="http://schemas.microsoft.com/office/drawing/2014/main" id="{98DF87D5-14EA-468A-BCF2-47477A08EB79}"/>
                </a:ext>
              </a:extLst>
            </p:cNvPr>
            <p:cNvSpPr/>
            <p:nvPr/>
          </p:nvSpPr>
          <p:spPr>
            <a:xfrm>
              <a:off x="5900928" y="2450592"/>
              <a:ext cx="592073" cy="91058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>
              <a:extLst>
                <a:ext uri="{FF2B5EF4-FFF2-40B4-BE49-F238E27FC236}">
                  <a16:creationId xmlns:a16="http://schemas.microsoft.com/office/drawing/2014/main" id="{43C1073A-0D5D-43CD-A3A6-01331B708682}"/>
                </a:ext>
              </a:extLst>
            </p:cNvPr>
            <p:cNvSpPr/>
            <p:nvPr/>
          </p:nvSpPr>
          <p:spPr>
            <a:xfrm>
              <a:off x="8492490" y="2450592"/>
              <a:ext cx="778764" cy="91058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2">
              <a:extLst>
                <a:ext uri="{FF2B5EF4-FFF2-40B4-BE49-F238E27FC236}">
                  <a16:creationId xmlns:a16="http://schemas.microsoft.com/office/drawing/2014/main" id="{5B397A94-175E-4F2B-93D8-55690B15BBA4}"/>
                </a:ext>
              </a:extLst>
            </p:cNvPr>
            <p:cNvSpPr/>
            <p:nvPr/>
          </p:nvSpPr>
          <p:spPr>
            <a:xfrm>
              <a:off x="7828788" y="2450592"/>
              <a:ext cx="645413" cy="86868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3">
              <a:extLst>
                <a:ext uri="{FF2B5EF4-FFF2-40B4-BE49-F238E27FC236}">
                  <a16:creationId xmlns:a16="http://schemas.microsoft.com/office/drawing/2014/main" id="{69EC8C2C-F88D-4CCC-B555-FAFEDFDFF4BB}"/>
                </a:ext>
              </a:extLst>
            </p:cNvPr>
            <p:cNvSpPr/>
            <p:nvPr/>
          </p:nvSpPr>
          <p:spPr>
            <a:xfrm>
              <a:off x="5218938" y="2450592"/>
              <a:ext cx="591312" cy="86868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4">
              <a:extLst>
                <a:ext uri="{FF2B5EF4-FFF2-40B4-BE49-F238E27FC236}">
                  <a16:creationId xmlns:a16="http://schemas.microsoft.com/office/drawing/2014/main" id="{B4139A01-52A7-42F2-8B35-CF6288814FA9}"/>
                </a:ext>
              </a:extLst>
            </p:cNvPr>
            <p:cNvSpPr/>
            <p:nvPr/>
          </p:nvSpPr>
          <p:spPr>
            <a:xfrm>
              <a:off x="7238238" y="2450592"/>
              <a:ext cx="559308" cy="910589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5">
              <a:extLst>
                <a:ext uri="{FF2B5EF4-FFF2-40B4-BE49-F238E27FC236}">
                  <a16:creationId xmlns:a16="http://schemas.microsoft.com/office/drawing/2014/main" id="{DA79C386-20AE-4EB4-A0F1-12F22478CC9E}"/>
                </a:ext>
              </a:extLst>
            </p:cNvPr>
            <p:cNvSpPr/>
            <p:nvPr/>
          </p:nvSpPr>
          <p:spPr>
            <a:xfrm>
              <a:off x="6581393" y="2450592"/>
              <a:ext cx="534924" cy="86868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26">
              <a:extLst>
                <a:ext uri="{FF2B5EF4-FFF2-40B4-BE49-F238E27FC236}">
                  <a16:creationId xmlns:a16="http://schemas.microsoft.com/office/drawing/2014/main" id="{5DE69C00-398A-4A65-B874-EBC6C641C0E4}"/>
                </a:ext>
              </a:extLst>
            </p:cNvPr>
            <p:cNvSpPr txBox="1"/>
            <p:nvPr/>
          </p:nvSpPr>
          <p:spPr>
            <a:xfrm>
              <a:off x="5071109" y="1295400"/>
              <a:ext cx="4343400" cy="481725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sz="2800" b="1" dirty="0">
                  <a:latin typeface="Calibri"/>
                  <a:cs typeface="Calibri"/>
                </a:rPr>
                <a:t>Su</a:t>
              </a:r>
              <a:r>
                <a:rPr sz="2800" b="1" spc="-35" dirty="0">
                  <a:latin typeface="Calibri"/>
                  <a:cs typeface="Calibri"/>
                </a:rPr>
                <a:t>s</a:t>
              </a:r>
              <a:r>
                <a:rPr sz="2800" b="1" spc="-30" dirty="0">
                  <a:latin typeface="Calibri"/>
                  <a:cs typeface="Calibri"/>
                </a:rPr>
                <a:t>t</a:t>
              </a:r>
              <a:r>
                <a:rPr sz="2800" b="1" dirty="0">
                  <a:latin typeface="Calibri"/>
                  <a:cs typeface="Calibri"/>
                </a:rPr>
                <a:t>ainability</a:t>
              </a:r>
              <a:endParaRPr sz="2800" dirty="0">
                <a:latin typeface="Calibri"/>
                <a:cs typeface="Calibri"/>
              </a:endParaRPr>
            </a:p>
            <a:p>
              <a:pPr algn="ctr">
                <a:spcBef>
                  <a:spcPts val="1570"/>
                </a:spcBef>
              </a:pPr>
              <a:r>
                <a:rPr i="1" spc="-60" dirty="0">
                  <a:latin typeface="Calibri"/>
                  <a:cs typeface="Calibri"/>
                </a:rPr>
                <a:t>A</a:t>
              </a:r>
              <a:r>
                <a:rPr i="1" spc="-5" dirty="0">
                  <a:latin typeface="Calibri"/>
                  <a:cs typeface="Calibri"/>
                </a:rPr>
                <a:t>voi</a:t>
              </a:r>
              <a:r>
                <a:rPr i="1" dirty="0">
                  <a:latin typeface="Calibri"/>
                  <a:cs typeface="Calibri"/>
                </a:rPr>
                <a:t>d</a:t>
              </a:r>
              <a:r>
                <a:rPr i="1" spc="-15" dirty="0">
                  <a:latin typeface="Calibri"/>
                  <a:cs typeface="Calibri"/>
                </a:rPr>
                <a:t> </a:t>
              </a:r>
              <a:r>
                <a:rPr i="1" spc="-5" dirty="0">
                  <a:latin typeface="Calibri"/>
                  <a:cs typeface="Calibri"/>
                </a:rPr>
                <a:t>Si</a:t>
              </a:r>
              <a:r>
                <a:rPr i="1" dirty="0">
                  <a:latin typeface="Calibri"/>
                  <a:cs typeface="Calibri"/>
                </a:rPr>
                <a:t>x</a:t>
              </a:r>
              <a:r>
                <a:rPr i="1" spc="-5" dirty="0">
                  <a:latin typeface="Calibri"/>
                  <a:cs typeface="Calibri"/>
                </a:rPr>
                <a:t> Undesirabl</a:t>
              </a:r>
              <a:r>
                <a:rPr i="1" dirty="0">
                  <a:latin typeface="Calibri"/>
                  <a:cs typeface="Calibri"/>
                </a:rPr>
                <a:t>e</a:t>
              </a:r>
              <a:r>
                <a:rPr i="1" spc="-5" dirty="0">
                  <a:latin typeface="Calibri"/>
                  <a:cs typeface="Calibri"/>
                </a:rPr>
                <a:t> </a:t>
              </a:r>
              <a:r>
                <a:rPr i="1" spc="-30" dirty="0">
                  <a:latin typeface="Calibri"/>
                  <a:cs typeface="Calibri"/>
                </a:rPr>
                <a:t>R</a:t>
              </a:r>
              <a:r>
                <a:rPr i="1" spc="-5" dirty="0">
                  <a:latin typeface="Calibri"/>
                  <a:cs typeface="Calibri"/>
                </a:rPr>
                <a:t>esults</a:t>
              </a:r>
              <a:endParaRPr dirty="0">
                <a:latin typeface="Calibri"/>
                <a:cs typeface="Calibri"/>
              </a:endParaRPr>
            </a:p>
            <a:p>
              <a:pPr>
                <a:lnSpc>
                  <a:spcPct val="100000"/>
                </a:lnSpc>
              </a:pPr>
              <a:endParaRPr dirty="0">
                <a:latin typeface="Times New Roman"/>
                <a:cs typeface="Times New Roman"/>
              </a:endParaRPr>
            </a:p>
            <a:p>
              <a:pPr>
                <a:lnSpc>
                  <a:spcPct val="100000"/>
                </a:lnSpc>
              </a:pPr>
              <a:endParaRPr dirty="0">
                <a:latin typeface="Times New Roman"/>
                <a:cs typeface="Times New Roman"/>
              </a:endParaRPr>
            </a:p>
            <a:p>
              <a:pPr>
                <a:lnSpc>
                  <a:spcPct val="100000"/>
                </a:lnSpc>
              </a:pPr>
              <a:endParaRPr dirty="0">
                <a:latin typeface="Times New Roman"/>
                <a:cs typeface="Times New Roman"/>
              </a:endParaRPr>
            </a:p>
            <a:p>
              <a:pPr>
                <a:lnSpc>
                  <a:spcPct val="100000"/>
                </a:lnSpc>
              </a:pPr>
              <a:endParaRPr dirty="0">
                <a:latin typeface="Times New Roman"/>
                <a:cs typeface="Times New Roman"/>
              </a:endParaRPr>
            </a:p>
            <a:p>
              <a:pPr>
                <a:spcBef>
                  <a:spcPts val="34"/>
                </a:spcBef>
              </a:pPr>
              <a:endParaRPr sz="2350" dirty="0">
                <a:latin typeface="Times New Roman"/>
                <a:cs typeface="Times New Roman"/>
              </a:endParaRPr>
            </a:p>
            <a:p>
              <a:pPr marL="1878964" marR="383540" indent="635" algn="ctr"/>
              <a:r>
                <a:rPr b="1" spc="-5" dirty="0">
                  <a:latin typeface="Calibri"/>
                  <a:cs typeface="Calibri"/>
                </a:rPr>
                <a:t>G</a:t>
              </a:r>
              <a:r>
                <a:rPr b="1" spc="-25" dirty="0">
                  <a:latin typeface="Calibri"/>
                  <a:cs typeface="Calibri"/>
                </a:rPr>
                <a:t>r</a:t>
              </a:r>
              <a:r>
                <a:rPr b="1" spc="-5" dirty="0">
                  <a:latin typeface="Calibri"/>
                  <a:cs typeface="Calibri"/>
                </a:rPr>
                <a:t>ound</a:t>
              </a:r>
              <a:r>
                <a:rPr b="1" spc="-20" dirty="0">
                  <a:latin typeface="Calibri"/>
                  <a:cs typeface="Calibri"/>
                </a:rPr>
                <a:t>wa</a:t>
              </a:r>
              <a:r>
                <a:rPr b="1" spc="-25" dirty="0">
                  <a:latin typeface="Calibri"/>
                  <a:cs typeface="Calibri"/>
                </a:rPr>
                <a:t>t</a:t>
              </a:r>
              <a:r>
                <a:rPr b="1" spc="-5" dirty="0">
                  <a:latin typeface="Calibri"/>
                  <a:cs typeface="Calibri"/>
                </a:rPr>
                <a:t>er Su</a:t>
              </a:r>
              <a:r>
                <a:rPr b="1" spc="-20" dirty="0">
                  <a:latin typeface="Calibri"/>
                  <a:cs typeface="Calibri"/>
                </a:rPr>
                <a:t>st</a:t>
              </a:r>
              <a:r>
                <a:rPr b="1" spc="-5" dirty="0">
                  <a:latin typeface="Calibri"/>
                  <a:cs typeface="Calibri"/>
                </a:rPr>
                <a:t>ainabilit</a:t>
              </a:r>
              <a:r>
                <a:rPr b="1" dirty="0">
                  <a:latin typeface="Calibri"/>
                  <a:cs typeface="Calibri"/>
                </a:rPr>
                <a:t>y</a:t>
              </a:r>
              <a:r>
                <a:rPr b="1" spc="-5" dirty="0">
                  <a:latin typeface="Calibri"/>
                  <a:cs typeface="Calibri"/>
                </a:rPr>
                <a:t> Plans </a:t>
              </a:r>
              <a:r>
                <a:rPr b="1" spc="-25" dirty="0">
                  <a:latin typeface="Calibri"/>
                  <a:cs typeface="Calibri"/>
                </a:rPr>
                <a:t>R</a:t>
              </a:r>
              <a:r>
                <a:rPr b="1" spc="-5" dirty="0">
                  <a:latin typeface="Calibri"/>
                  <a:cs typeface="Calibri"/>
                </a:rPr>
                <a:t>equi</a:t>
              </a:r>
              <a:r>
                <a:rPr b="1" spc="-25" dirty="0">
                  <a:latin typeface="Calibri"/>
                  <a:cs typeface="Calibri"/>
                </a:rPr>
                <a:t>r</a:t>
              </a:r>
              <a:r>
                <a:rPr b="1" spc="-10" dirty="0">
                  <a:latin typeface="Calibri"/>
                  <a:cs typeface="Calibri"/>
                </a:rPr>
                <a:t>e</a:t>
              </a:r>
              <a:r>
                <a:rPr b="1" dirty="0">
                  <a:latin typeface="Calibri"/>
                  <a:cs typeface="Calibri"/>
                </a:rPr>
                <a:t>d</a:t>
              </a:r>
              <a:r>
                <a:rPr b="1" spc="-5" dirty="0">
                  <a:latin typeface="Calibri"/>
                  <a:cs typeface="Calibri"/>
                </a:rPr>
                <a:t> </a:t>
              </a:r>
              <a:r>
                <a:rPr b="1" spc="-30" dirty="0">
                  <a:latin typeface="Calibri"/>
                  <a:cs typeface="Calibri"/>
                </a:rPr>
                <a:t>f</a:t>
              </a:r>
              <a:r>
                <a:rPr b="1" spc="-5" dirty="0">
                  <a:latin typeface="Calibri"/>
                  <a:cs typeface="Calibri"/>
                </a:rPr>
                <a:t>o</a:t>
              </a:r>
              <a:r>
                <a:rPr b="1" dirty="0">
                  <a:latin typeface="Calibri"/>
                  <a:cs typeface="Calibri"/>
                </a:rPr>
                <a:t>r</a:t>
              </a:r>
              <a:r>
                <a:rPr b="1" spc="-10" dirty="0">
                  <a:latin typeface="Calibri"/>
                  <a:cs typeface="Calibri"/>
                </a:rPr>
                <a:t> </a:t>
              </a:r>
              <a:r>
                <a:rPr b="1" spc="-5" dirty="0">
                  <a:solidFill>
                    <a:srgbClr val="FF9A00"/>
                  </a:solidFill>
                  <a:latin typeface="Calibri"/>
                  <a:cs typeface="Calibri"/>
                </a:rPr>
                <a:t>Hig</a:t>
              </a:r>
              <a:r>
                <a:rPr b="1" dirty="0">
                  <a:solidFill>
                    <a:srgbClr val="FF9A00"/>
                  </a:solidFill>
                  <a:latin typeface="Calibri"/>
                  <a:cs typeface="Calibri"/>
                </a:rPr>
                <a:t>h</a:t>
              </a:r>
              <a:r>
                <a:rPr b="1" spc="-5" dirty="0">
                  <a:solidFill>
                    <a:srgbClr val="FF9A00"/>
                  </a:solidFill>
                  <a:latin typeface="Calibri"/>
                  <a:cs typeface="Calibri"/>
                </a:rPr>
                <a:t> </a:t>
              </a:r>
              <a:r>
                <a:rPr b="1" spc="-5" dirty="0">
                  <a:latin typeface="Calibri"/>
                  <a:cs typeface="Calibri"/>
                </a:rPr>
                <a:t>and </a:t>
              </a:r>
              <a:r>
                <a:rPr b="1" dirty="0">
                  <a:solidFill>
                    <a:srgbClr val="F8F200"/>
                  </a:solidFill>
                  <a:latin typeface="Calibri"/>
                  <a:cs typeface="Calibri"/>
                </a:rPr>
                <a:t>Medium</a:t>
              </a:r>
              <a:r>
                <a:rPr b="1" spc="-15" dirty="0">
                  <a:solidFill>
                    <a:srgbClr val="F8F200"/>
                  </a:solidFill>
                  <a:latin typeface="Calibri"/>
                  <a:cs typeface="Calibri"/>
                </a:rPr>
                <a:t> </a:t>
              </a:r>
              <a:r>
                <a:rPr b="1" dirty="0">
                  <a:latin typeface="Calibri"/>
                  <a:cs typeface="Calibri"/>
                </a:rPr>
                <a:t>Priority Basins</a:t>
              </a:r>
              <a:r>
                <a:rPr b="1" spc="-20" dirty="0">
                  <a:latin typeface="Calibri"/>
                  <a:cs typeface="Calibri"/>
                </a:rPr>
                <a:t> </a:t>
              </a:r>
              <a:r>
                <a:rPr b="1" spc="-15" dirty="0">
                  <a:latin typeface="Calibri"/>
                  <a:cs typeface="Calibri"/>
                </a:rPr>
                <a:t>b</a:t>
              </a:r>
              <a:r>
                <a:rPr b="1" dirty="0">
                  <a:latin typeface="Calibri"/>
                  <a:cs typeface="Calibri"/>
                </a:rPr>
                <a:t>y 2020/22</a:t>
              </a:r>
              <a:endParaRPr dirty="0">
                <a:latin typeface="Calibri"/>
                <a:cs typeface="Calibri"/>
              </a:endParaRPr>
            </a:p>
          </p:txBody>
        </p:sp>
      </p:grpSp>
      <p:sp>
        <p:nvSpPr>
          <p:cNvPr id="22" name="Title 1">
            <a:extLst>
              <a:ext uri="{FF2B5EF4-FFF2-40B4-BE49-F238E27FC236}">
                <a16:creationId xmlns:a16="http://schemas.microsoft.com/office/drawing/2014/main" id="{BE1A1354-3EED-4F95-B2C3-EAC8C4CBE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277813"/>
            <a:ext cx="6301875" cy="113982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r>
              <a:rPr lang="en-US" altLang="en-US" sz="2800" dirty="0"/>
              <a:t>Introduction to SGMA (Sustainable Groundwater Management Act)</a:t>
            </a:r>
          </a:p>
        </p:txBody>
      </p:sp>
    </p:spTree>
    <p:extLst>
      <p:ext uri="{BB962C8B-B14F-4D97-AF65-F5344CB8AC3E}">
        <p14:creationId xmlns:p14="http://schemas.microsoft.com/office/powerpoint/2010/main" val="1645716424"/>
      </p:ext>
    </p:extLst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DD9C1C-8EFC-4BE9-A8A3-7A33442B5072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76200"/>
            <a:ext cx="9140510" cy="5486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1000" y="5562601"/>
            <a:ext cx="11709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LEARN and ENGAGE! Participate NOW to represent your interest! SGMA stresses LOCAL group formation, LOCAL plans, and LOCAL management!</a:t>
            </a:r>
          </a:p>
        </p:txBody>
      </p:sp>
    </p:spTree>
    <p:extLst>
      <p:ext uri="{BB962C8B-B14F-4D97-AF65-F5344CB8AC3E}">
        <p14:creationId xmlns:p14="http://schemas.microsoft.com/office/powerpoint/2010/main" val="1066013486"/>
      </p:ext>
    </p:extLst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5" dirty="0"/>
              <a:t>More in details: Phases to Implement SGMA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962400"/>
            <a:ext cx="11353800" cy="3429000"/>
          </a:xfrm>
        </p:spPr>
        <p:txBody>
          <a:bodyPr/>
          <a:lstStyle/>
          <a:p>
            <a:r>
              <a:rPr lang="en-US" sz="2400" dirty="0"/>
              <a:t>First Step:  forming a Groundwater Sustainability Agency (GSA)</a:t>
            </a:r>
          </a:p>
          <a:p>
            <a:pPr lvl="1"/>
            <a:r>
              <a:rPr lang="en-US" dirty="0"/>
              <a:t>By June 2017 </a:t>
            </a:r>
            <a:r>
              <a:rPr lang="en-US" dirty="0">
                <a:sym typeface="Wingdings" panose="05000000000000000000" pitchFamily="2" charset="2"/>
              </a:rPr>
              <a:t> done</a:t>
            </a:r>
            <a:endParaRPr lang="en-US" dirty="0"/>
          </a:p>
          <a:p>
            <a:r>
              <a:rPr lang="en-US" sz="2400" b="1" dirty="0"/>
              <a:t>Second Step: developing a Groundwater Sustainability Plan (GSP)</a:t>
            </a:r>
          </a:p>
          <a:p>
            <a:pPr lvl="1"/>
            <a:r>
              <a:rPr lang="en-US" dirty="0"/>
              <a:t>January 2022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062" y="1621300"/>
            <a:ext cx="10001876" cy="216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260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split orient="vert"/>
      </p:transition>
    </mc:Choice>
    <mc:Fallback xmlns="">
      <p:transition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4200" y="1676400"/>
            <a:ext cx="11201400" cy="4495800"/>
          </a:xfrm>
        </p:spPr>
        <p:txBody>
          <a:bodyPr/>
          <a:lstStyle/>
          <a:p>
            <a:r>
              <a:rPr lang="en-US" sz="3600" dirty="0"/>
              <a:t>Key to SGMA success </a:t>
            </a:r>
            <a:r>
              <a:rPr lang="en-US" sz="3600" dirty="0">
                <a:sym typeface="Wingdings" panose="05000000000000000000" pitchFamily="2" charset="2"/>
              </a:rPr>
              <a:t> </a:t>
            </a:r>
            <a:r>
              <a:rPr lang="en-US" sz="3600" b="1" u="sng" dirty="0"/>
              <a:t>GSP accepted by DWR and local stakeholders</a:t>
            </a:r>
            <a:r>
              <a:rPr lang="en-US" sz="3600" b="1" u="sng" dirty="0">
                <a:sym typeface="Wingdings" panose="05000000000000000000" pitchFamily="2" charset="2"/>
              </a:rPr>
              <a:t>, based on</a:t>
            </a:r>
            <a:endParaRPr lang="en-US" sz="3600" dirty="0"/>
          </a:p>
          <a:p>
            <a:pPr lvl="1"/>
            <a:r>
              <a:rPr lang="en-US" sz="3200" dirty="0"/>
              <a:t>Local management, </a:t>
            </a:r>
          </a:p>
          <a:p>
            <a:pPr lvl="1"/>
            <a:r>
              <a:rPr lang="en-US" sz="3200" dirty="0"/>
              <a:t>Outreach effort and community involvement, </a:t>
            </a:r>
          </a:p>
          <a:p>
            <a:pPr lvl="1"/>
            <a:r>
              <a:rPr lang="en-US" sz="3200" dirty="0"/>
              <a:t>Good science, and data collection</a:t>
            </a:r>
          </a:p>
          <a:p>
            <a:pPr marL="457200" lvl="1" indent="0">
              <a:buNone/>
            </a:pPr>
            <a:endParaRPr lang="en-US" sz="3200" dirty="0"/>
          </a:p>
          <a:p>
            <a:r>
              <a:rPr lang="en-US" sz="3600" dirty="0"/>
              <a:t>Need to support GSAs in overcoming challenges and develop opportunities </a:t>
            </a:r>
          </a:p>
          <a:p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DD9C1C-8EFC-4BE9-A8A3-7A33442B5072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569536"/>
      </p:ext>
    </p:extLst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/>
              <a:t>Q&amp;A &amp; Poll 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DD9C1C-8EFC-4BE9-A8A3-7A33442B5072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3964EC68-5B80-454E-895D-72A43DF1EEAE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444220"/>
              </p:ext>
            </p:extLst>
          </p:nvPr>
        </p:nvGraphicFramePr>
        <p:xfrm>
          <a:off x="1487474" y="1752600"/>
          <a:ext cx="7046927" cy="3849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72408179"/>
      </p:ext>
    </p:extLst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DD9C1C-8EFC-4BE9-A8A3-7A33442B5072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DF4ED51-CD06-4770-80C3-E60046254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3048000"/>
            <a:ext cx="8229600" cy="762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5400" b="1" dirty="0"/>
              <a:t>Public Engagement</a:t>
            </a:r>
          </a:p>
          <a:p>
            <a:pPr marL="0" indent="0" algn="ctr">
              <a:buNone/>
            </a:pPr>
            <a:endParaRPr lang="en-US" sz="5400" b="1" dirty="0"/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6B4284CF-D08A-4A0C-8321-23D2D40C21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9800" y="4267200"/>
            <a:ext cx="2147997" cy="215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791373"/>
      </p:ext>
    </p:extLst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the Public Should Be Engaged?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1201400" cy="4495800"/>
          </a:xfrm>
        </p:spPr>
        <p:txBody>
          <a:bodyPr/>
          <a:lstStyle/>
          <a:p>
            <a:r>
              <a:rPr lang="en-US" dirty="0"/>
              <a:t>Water is vital to the economy, the environment, and the quality of life</a:t>
            </a:r>
          </a:p>
          <a:p>
            <a:r>
              <a:rPr lang="en-US" dirty="0"/>
              <a:t>Groundwater is a major irrigation and municipal resource in Ukiah Valley</a:t>
            </a:r>
          </a:p>
          <a:p>
            <a:r>
              <a:rPr lang="en-US" dirty="0"/>
              <a:t>All of us need to promote the health and longevity of our shared and valued resource</a:t>
            </a:r>
          </a:p>
          <a:p>
            <a:r>
              <a:rPr lang="en-US" dirty="0"/>
              <a:t>A better plan with more trust and support can be developed</a:t>
            </a:r>
          </a:p>
          <a:p>
            <a:r>
              <a:rPr lang="en-US" dirty="0"/>
              <a:t>Decision-making and actions will improve leading to better impacts and outcomes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DD9C1C-8EFC-4BE9-A8A3-7A33442B5072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324165"/>
      </p:ext>
    </p:extLst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Goals of the Communication and Engagement Plan (C&amp;E Plan)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11201400" cy="4495800"/>
          </a:xfrm>
        </p:spPr>
        <p:txBody>
          <a:bodyPr/>
          <a:lstStyle/>
          <a:p>
            <a:r>
              <a:rPr lang="en-US" b="1" dirty="0"/>
              <a:t>Inform the public </a:t>
            </a:r>
            <a:r>
              <a:rPr lang="en-US" dirty="0"/>
              <a:t>with balanced information</a:t>
            </a:r>
          </a:p>
          <a:p>
            <a:r>
              <a:rPr lang="en-US" b="1" dirty="0"/>
              <a:t>Consult with the public </a:t>
            </a:r>
            <a:r>
              <a:rPr lang="en-US" dirty="0"/>
              <a:t>by obtaining feedback and public comments on analyses and decisions. </a:t>
            </a:r>
          </a:p>
          <a:p>
            <a:r>
              <a:rPr lang="en-US" b="1" dirty="0"/>
              <a:t>Involve beneficial users </a:t>
            </a:r>
            <a:r>
              <a:rPr lang="en-US" dirty="0"/>
              <a:t>and work with them throughout the process to ensure that their concerns, aspirations, and their overall input is understood and considered.</a:t>
            </a:r>
          </a:p>
          <a:p>
            <a:r>
              <a:rPr lang="en-US" b="1" dirty="0"/>
              <a:t>Collaborate with stakeholders </a:t>
            </a:r>
            <a:r>
              <a:rPr lang="en-US" dirty="0"/>
              <a:t>in the decision-making process.</a:t>
            </a:r>
          </a:p>
          <a:p>
            <a:r>
              <a:rPr lang="en-US" b="1" dirty="0"/>
              <a:t>Inform all engaged </a:t>
            </a:r>
            <a:r>
              <a:rPr lang="en-US" dirty="0"/>
              <a:t>on how their input affected the decision.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DD9C1C-8EFC-4BE9-A8A3-7A33442B5072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185581"/>
      </p:ext>
    </p:extLst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Venues for Engagement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17638"/>
            <a:ext cx="5791200" cy="792162"/>
          </a:xfrm>
        </p:spPr>
        <p:txBody>
          <a:bodyPr numCol="1"/>
          <a:lstStyle/>
          <a:p>
            <a:pPr>
              <a:spcBef>
                <a:spcPts val="0"/>
              </a:spcBef>
            </a:pPr>
            <a:r>
              <a:rPr lang="en-US" dirty="0"/>
              <a:t>Sign up for Interested Parties List</a:t>
            </a:r>
          </a:p>
          <a:p>
            <a:pPr lvl="1">
              <a:spcBef>
                <a:spcPts val="0"/>
              </a:spcBef>
            </a:pPr>
            <a:r>
              <a:rPr lang="en-US" sz="1800" dirty="0"/>
              <a:t>You can use County e-Notification System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sz="1400" u="sng" dirty="0">
                <a:solidFill>
                  <a:schemeClr val="accent5">
                    <a:lumMod val="50000"/>
                  </a:schemeClr>
                </a:solidFill>
              </a:rPr>
              <a:t>https://www.mendocinocounty.org/community/enotification</a:t>
            </a:r>
            <a:endParaRPr lang="en-US" dirty="0"/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endParaRPr lang="en-US" sz="2400" dirty="0"/>
          </a:p>
          <a:p>
            <a:pPr>
              <a:spcBef>
                <a:spcPts val="0"/>
              </a:spcBef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DD9C1C-8EFC-4BE9-A8A3-7A33442B5072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34452A-BCD7-4E90-AA2A-805FC2F2E2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2514600"/>
            <a:ext cx="4189090" cy="2471737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3F77FF1-9DFE-4400-9C2A-C676BB2540DB}"/>
              </a:ext>
            </a:extLst>
          </p:cNvPr>
          <p:cNvSpPr txBox="1">
            <a:spLocks/>
          </p:cNvSpPr>
          <p:nvPr/>
        </p:nvSpPr>
        <p:spPr bwMode="auto">
          <a:xfrm>
            <a:off x="6086256" y="1403075"/>
            <a:ext cx="5791200" cy="2471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9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2pPr>
            <a:lvl3pPr marL="9144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" pitchFamily="2" charset="2"/>
              <a:buNone/>
              <a:defRPr sz="2000">
                <a:solidFill>
                  <a:schemeClr val="tx1"/>
                </a:solidFill>
                <a:latin typeface="+mn-lt"/>
              </a:defRPr>
            </a:lvl3pPr>
            <a:lvl4pPr marL="13716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6"/>
              </a:buClr>
              <a:buSzPct val="75000"/>
              <a:buFont typeface="Wingdings" pitchFamily="2" charset="2"/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7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7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7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7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</a:pPr>
            <a:r>
              <a:rPr lang="en-US" kern="0" dirty="0"/>
              <a:t>Attend Board and TAC Meetings</a:t>
            </a:r>
          </a:p>
          <a:p>
            <a:pPr lvl="1">
              <a:spcBef>
                <a:spcPts val="0"/>
              </a:spcBef>
            </a:pPr>
            <a:r>
              <a:rPr lang="en-US" sz="2000" kern="0" dirty="0"/>
              <a:t>Find dates, agendas, minutes, and presentation materials on County website</a:t>
            </a:r>
          </a:p>
          <a:p>
            <a:pPr lvl="1">
              <a:spcBef>
                <a:spcPts val="0"/>
              </a:spcBef>
            </a:pPr>
            <a:r>
              <a:rPr lang="en-US" sz="2000" kern="0" dirty="0"/>
              <a:t>You will be notified if you signed for interested parties list</a:t>
            </a:r>
          </a:p>
          <a:p>
            <a:pPr>
              <a:spcBef>
                <a:spcPts val="0"/>
              </a:spcBef>
            </a:pPr>
            <a:endParaRPr lang="en-US" kern="0" dirty="0"/>
          </a:p>
          <a:p>
            <a:pPr>
              <a:spcBef>
                <a:spcPts val="0"/>
              </a:spcBef>
            </a:pPr>
            <a:endParaRPr lang="en-US" kern="0" dirty="0"/>
          </a:p>
          <a:p>
            <a:pPr>
              <a:spcBef>
                <a:spcPts val="0"/>
              </a:spcBef>
            </a:pPr>
            <a:endParaRPr lang="en-US" sz="2400" kern="0" dirty="0"/>
          </a:p>
          <a:p>
            <a:pPr>
              <a:spcBef>
                <a:spcPts val="0"/>
              </a:spcBef>
            </a:pPr>
            <a:endParaRPr lang="en-US" sz="2400" kern="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89C731D-8D26-42E0-B69E-9D0CBBDB20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0" y="3276600"/>
            <a:ext cx="4025562" cy="3027806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0E29109-411C-4101-8689-5FEC2C49AD8D}"/>
              </a:ext>
            </a:extLst>
          </p:cNvPr>
          <p:cNvSpPr txBox="1">
            <a:spLocks/>
          </p:cNvSpPr>
          <p:nvPr/>
        </p:nvSpPr>
        <p:spPr bwMode="auto">
          <a:xfrm>
            <a:off x="304800" y="5068538"/>
            <a:ext cx="6553200" cy="2471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9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2pPr>
            <a:lvl3pPr marL="9144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" pitchFamily="2" charset="2"/>
              <a:buNone/>
              <a:defRPr sz="2000">
                <a:solidFill>
                  <a:schemeClr val="tx1"/>
                </a:solidFill>
                <a:latin typeface="+mn-lt"/>
              </a:defRPr>
            </a:lvl3pPr>
            <a:lvl4pPr marL="13716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6"/>
              </a:buClr>
              <a:buSzPct val="75000"/>
              <a:buFont typeface="Wingdings" pitchFamily="2" charset="2"/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7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7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7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7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</a:pPr>
            <a:r>
              <a:rPr lang="en-US" kern="0" dirty="0"/>
              <a:t>Receive, review, and comment on public drafts of chapters</a:t>
            </a:r>
          </a:p>
          <a:p>
            <a:pPr>
              <a:spcBef>
                <a:spcPts val="0"/>
              </a:spcBef>
            </a:pPr>
            <a:r>
              <a:rPr lang="en-US" kern="0" dirty="0"/>
              <a:t>Attend Public and Community meetings</a:t>
            </a:r>
          </a:p>
          <a:p>
            <a:pPr>
              <a:spcBef>
                <a:spcPts val="0"/>
              </a:spcBef>
            </a:pPr>
            <a:endParaRPr lang="en-US" kern="0" dirty="0"/>
          </a:p>
          <a:p>
            <a:pPr>
              <a:spcBef>
                <a:spcPts val="0"/>
              </a:spcBef>
            </a:pPr>
            <a:endParaRPr lang="en-US" kern="0" dirty="0"/>
          </a:p>
          <a:p>
            <a:pPr>
              <a:spcBef>
                <a:spcPts val="0"/>
              </a:spcBef>
            </a:pPr>
            <a:endParaRPr lang="en-US" sz="2400" kern="0" dirty="0"/>
          </a:p>
          <a:p>
            <a:pPr>
              <a:spcBef>
                <a:spcPts val="0"/>
              </a:spcBef>
            </a:pPr>
            <a:endParaRPr lang="en-US" sz="2400" kern="0" dirty="0"/>
          </a:p>
        </p:txBody>
      </p:sp>
    </p:spTree>
    <p:extLst>
      <p:ext uri="{BB962C8B-B14F-4D97-AF65-F5344CB8AC3E}">
        <p14:creationId xmlns:p14="http://schemas.microsoft.com/office/powerpoint/2010/main" val="2641781910"/>
      </p:ext>
    </p:extLst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Venues of Engagement for Public: Get Involved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277" y="1417639"/>
            <a:ext cx="2670923" cy="792162"/>
          </a:xfrm>
        </p:spPr>
        <p:txBody>
          <a:bodyPr numCol="1"/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2000" dirty="0"/>
              <a:t>Typically, 2</a:t>
            </a:r>
            <a:r>
              <a:rPr lang="en-US" sz="2000" baseline="30000" dirty="0"/>
              <a:t>nd</a:t>
            </a:r>
            <a:r>
              <a:rPr lang="en-US" sz="2000" dirty="0"/>
              <a:t> Thursday of the month from 1:30-3:30PM</a:t>
            </a:r>
          </a:p>
          <a:p>
            <a:pPr algn="ctr">
              <a:spcBef>
                <a:spcPts val="0"/>
              </a:spcBef>
            </a:pPr>
            <a:endParaRPr lang="en-US" sz="1800" dirty="0"/>
          </a:p>
          <a:p>
            <a:pPr algn="ctr">
              <a:spcBef>
                <a:spcPts val="0"/>
              </a:spcBef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DD9C1C-8EFC-4BE9-A8A3-7A33442B5072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E20B301F-04AC-4424-8C4D-3C19737D4D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23320361"/>
              </p:ext>
            </p:extLst>
          </p:nvPr>
        </p:nvGraphicFramePr>
        <p:xfrm>
          <a:off x="-76200" y="2407065"/>
          <a:ext cx="3733800" cy="43704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6" name="Diagram 15">
            <a:extLst>
              <a:ext uri="{FF2B5EF4-FFF2-40B4-BE49-F238E27FC236}">
                <a16:creationId xmlns:a16="http://schemas.microsoft.com/office/drawing/2014/main" id="{B77129E1-1206-4B59-8FDD-12399F6A4E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9636951"/>
              </p:ext>
            </p:extLst>
          </p:nvPr>
        </p:nvGraphicFramePr>
        <p:xfrm>
          <a:off x="2971800" y="2407065"/>
          <a:ext cx="3733800" cy="43704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8" name="Diagram 17">
            <a:extLst>
              <a:ext uri="{FF2B5EF4-FFF2-40B4-BE49-F238E27FC236}">
                <a16:creationId xmlns:a16="http://schemas.microsoft.com/office/drawing/2014/main" id="{11C839CA-94D8-4F53-A3CA-DE16A15C30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472609"/>
              </p:ext>
            </p:extLst>
          </p:nvPr>
        </p:nvGraphicFramePr>
        <p:xfrm>
          <a:off x="5702300" y="2407065"/>
          <a:ext cx="3733800" cy="43704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F28A0A5B-0EB8-4374-B924-C6C34F3A982F}"/>
              </a:ext>
            </a:extLst>
          </p:cNvPr>
          <p:cNvSpPr txBox="1">
            <a:spLocks/>
          </p:cNvSpPr>
          <p:nvPr/>
        </p:nvSpPr>
        <p:spPr bwMode="auto">
          <a:xfrm>
            <a:off x="3432923" y="1417639"/>
            <a:ext cx="2739277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9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2pPr>
            <a:lvl3pPr marL="9144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" pitchFamily="2" charset="2"/>
              <a:buNone/>
              <a:defRPr sz="2000">
                <a:solidFill>
                  <a:schemeClr val="tx1"/>
                </a:solidFill>
                <a:latin typeface="+mn-lt"/>
              </a:defRPr>
            </a:lvl3pPr>
            <a:lvl4pPr marL="13716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6"/>
              </a:buClr>
              <a:buSzPct val="75000"/>
              <a:buFont typeface="Wingdings" pitchFamily="2" charset="2"/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7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7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7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7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spcBef>
                <a:spcPts val="0"/>
              </a:spcBef>
              <a:buFont typeface="Wingdings" pitchFamily="2" charset="2"/>
              <a:buNone/>
            </a:pPr>
            <a:r>
              <a:rPr lang="en-US" sz="1800" kern="0" dirty="0"/>
              <a:t>Typically, 2</a:t>
            </a:r>
            <a:r>
              <a:rPr lang="en-US" sz="1800" kern="0" baseline="30000" dirty="0"/>
              <a:t>nd</a:t>
            </a:r>
            <a:r>
              <a:rPr lang="en-US" sz="1800" kern="0" dirty="0"/>
              <a:t> Wednesday of the month from 1:30-3:30PM</a:t>
            </a:r>
          </a:p>
          <a:p>
            <a:pPr algn="ctr">
              <a:spcBef>
                <a:spcPts val="0"/>
              </a:spcBef>
            </a:pPr>
            <a:endParaRPr lang="en-US" sz="1600" kern="0" dirty="0"/>
          </a:p>
          <a:p>
            <a:pPr algn="ctr">
              <a:spcBef>
                <a:spcPts val="0"/>
              </a:spcBef>
            </a:pPr>
            <a:endParaRPr lang="en-US" sz="1600" kern="0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C4BFFD8-CBA8-446D-A044-1071BC40FC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4401974"/>
              </p:ext>
            </p:extLst>
          </p:nvPr>
        </p:nvGraphicFramePr>
        <p:xfrm>
          <a:off x="9429691" y="2514600"/>
          <a:ext cx="2387600" cy="42629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1053930-11E0-4132-8DEE-F42054C360F2}"/>
              </a:ext>
            </a:extLst>
          </p:cNvPr>
          <p:cNvSpPr txBox="1">
            <a:spLocks/>
          </p:cNvSpPr>
          <p:nvPr/>
        </p:nvSpPr>
        <p:spPr bwMode="auto">
          <a:xfrm>
            <a:off x="6311900" y="1516271"/>
            <a:ext cx="25146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9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2pPr>
            <a:lvl3pPr marL="9144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" pitchFamily="2" charset="2"/>
              <a:buNone/>
              <a:defRPr sz="2000">
                <a:solidFill>
                  <a:schemeClr val="tx1"/>
                </a:solidFill>
                <a:latin typeface="+mn-lt"/>
              </a:defRPr>
            </a:lvl3pPr>
            <a:lvl4pPr marL="13716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6"/>
              </a:buClr>
              <a:buSzPct val="75000"/>
              <a:buFont typeface="Wingdings" pitchFamily="2" charset="2"/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7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7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7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7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spcBef>
                <a:spcPts val="0"/>
              </a:spcBef>
              <a:buFont typeface="Wingdings" pitchFamily="2" charset="2"/>
              <a:buNone/>
            </a:pPr>
            <a:r>
              <a:rPr lang="en-US" sz="2000" kern="0" dirty="0"/>
              <a:t>Look for similar posters and eblasts</a:t>
            </a:r>
          </a:p>
          <a:p>
            <a:pPr algn="ctr">
              <a:spcBef>
                <a:spcPts val="0"/>
              </a:spcBef>
            </a:pPr>
            <a:endParaRPr lang="en-US" sz="1800" kern="0" dirty="0"/>
          </a:p>
          <a:p>
            <a:pPr algn="ctr">
              <a:spcBef>
                <a:spcPts val="0"/>
              </a:spcBef>
            </a:pPr>
            <a:endParaRPr lang="en-US" sz="1800" kern="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14D5EC3-1DD4-4BAB-84F9-C89FD37795EA}"/>
              </a:ext>
            </a:extLst>
          </p:cNvPr>
          <p:cNvSpPr txBox="1">
            <a:spLocks/>
          </p:cNvSpPr>
          <p:nvPr/>
        </p:nvSpPr>
        <p:spPr bwMode="auto">
          <a:xfrm>
            <a:off x="8966200" y="1484350"/>
            <a:ext cx="29210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9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2pPr>
            <a:lvl3pPr marL="9144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" pitchFamily="2" charset="2"/>
              <a:buNone/>
              <a:defRPr sz="2000">
                <a:solidFill>
                  <a:schemeClr val="tx1"/>
                </a:solidFill>
                <a:latin typeface="+mn-lt"/>
              </a:defRPr>
            </a:lvl3pPr>
            <a:lvl4pPr marL="137160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6"/>
              </a:buClr>
              <a:buSzPct val="75000"/>
              <a:buFont typeface="Wingdings" pitchFamily="2" charset="2"/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7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7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7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7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spcBef>
                <a:spcPts val="0"/>
              </a:spcBef>
              <a:buFont typeface="Wingdings" pitchFamily="2" charset="2"/>
              <a:buNone/>
            </a:pPr>
            <a:r>
              <a:rPr lang="en-US" sz="1800" kern="0" dirty="0"/>
              <a:t>Contact us if you are proficient in the subject and want to get involved</a:t>
            </a:r>
          </a:p>
          <a:p>
            <a:pPr algn="ctr">
              <a:spcBef>
                <a:spcPts val="0"/>
              </a:spcBef>
            </a:pPr>
            <a:endParaRPr lang="en-US" sz="1600" kern="0" dirty="0"/>
          </a:p>
          <a:p>
            <a:pPr algn="ctr">
              <a:spcBef>
                <a:spcPts val="0"/>
              </a:spcBef>
            </a:pPr>
            <a:endParaRPr lang="en-US" sz="1600" kern="0" dirty="0"/>
          </a:p>
        </p:txBody>
      </p:sp>
    </p:spTree>
    <p:extLst>
      <p:ext uri="{BB962C8B-B14F-4D97-AF65-F5344CB8AC3E}">
        <p14:creationId xmlns:p14="http://schemas.microsoft.com/office/powerpoint/2010/main" val="247488565"/>
      </p:ext>
    </p:extLst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Q&amp;A and Venue Preference Poll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DD9C1C-8EFC-4BE9-A8A3-7A33442B5072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3964EC68-5B80-454E-895D-72A43DF1EEAE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1487474" y="1752600"/>
          <a:ext cx="7046927" cy="3849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5259982"/>
      </p:ext>
    </p:extLst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DD9C1C-8EFC-4BE9-A8A3-7A33442B5072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DF4ED51-CD06-4770-80C3-E60046254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3048000"/>
            <a:ext cx="8229600" cy="762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5400" b="1" dirty="0"/>
              <a:t>GSP Technical Process</a:t>
            </a:r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6B4284CF-D08A-4A0C-8321-23D2D40C21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9800" y="4267200"/>
            <a:ext cx="2147997" cy="215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732483"/>
      </p:ext>
    </p:extLst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0E606C12-F1AC-49A4-A08A-C668F146E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88927"/>
            <a:ext cx="11049000" cy="1139825"/>
          </a:xfrm>
        </p:spPr>
        <p:txBody>
          <a:bodyPr>
            <a:normAutofit/>
          </a:bodyPr>
          <a:lstStyle/>
          <a:p>
            <a:r>
              <a:rPr lang="en-US" sz="2800" dirty="0"/>
              <a:t>GSP Development Schedule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72B767F-56E1-44D7-BA08-60DD11919C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7404129"/>
              </p:ext>
            </p:extLst>
          </p:nvPr>
        </p:nvGraphicFramePr>
        <p:xfrm>
          <a:off x="914400" y="473073"/>
          <a:ext cx="10820400" cy="609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57147390"/>
      </p:ext>
    </p:extLst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0E606C12-F1AC-49A4-A08A-C668F146E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5474" y="288927"/>
            <a:ext cx="8601076" cy="1139825"/>
          </a:xfrm>
        </p:spPr>
        <p:txBody>
          <a:bodyPr>
            <a:normAutofit/>
          </a:bodyPr>
          <a:lstStyle/>
          <a:p>
            <a:r>
              <a:rPr lang="en-US" sz="2800" dirty="0"/>
              <a:t>Plan contents and current status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50E9A86-7A82-441C-AAA9-8002BEF36D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1289" y="1585777"/>
            <a:ext cx="9758706" cy="443465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r>
              <a:rPr lang="en-US" kern="1200" dirty="0">
                <a:solidFill>
                  <a:srgbClr val="1B3360"/>
                </a:solidFill>
              </a:rPr>
              <a:t>A GSP has five chapters:</a:t>
            </a:r>
          </a:p>
          <a:p>
            <a:pPr marL="457200" indent="-457200" eaLnBrk="1" hangingPunct="1">
              <a:lnSpc>
                <a:spcPct val="150000"/>
              </a:lnSpc>
              <a:spcBef>
                <a:spcPts val="1800"/>
              </a:spcBef>
              <a:buSzPct val="100000"/>
              <a:buFont typeface="+mj-lt"/>
              <a:buAutoNum type="arabicPeriod"/>
            </a:pPr>
            <a:r>
              <a:rPr lang="en-US" sz="2400" kern="1200" dirty="0">
                <a:solidFill>
                  <a:srgbClr val="1B3360"/>
                </a:solidFill>
              </a:rPr>
              <a:t>Introduction</a:t>
            </a:r>
          </a:p>
          <a:p>
            <a:pPr marL="457200" indent="-457200" eaLnBrk="1" hangingPunct="1">
              <a:lnSpc>
                <a:spcPct val="150000"/>
              </a:lnSpc>
              <a:spcBef>
                <a:spcPts val="1800"/>
              </a:spcBef>
              <a:buSzPct val="100000"/>
              <a:buFont typeface="+mj-lt"/>
              <a:buAutoNum type="arabicPeriod"/>
            </a:pPr>
            <a:r>
              <a:rPr lang="en-US" sz="2400" kern="1200" dirty="0">
                <a:solidFill>
                  <a:srgbClr val="1B3360"/>
                </a:solidFill>
              </a:rPr>
              <a:t>Plan Area and Basin Setting</a:t>
            </a:r>
          </a:p>
          <a:p>
            <a:pPr marL="457200" indent="-457200" eaLnBrk="1" hangingPunct="1">
              <a:lnSpc>
                <a:spcPct val="150000"/>
              </a:lnSpc>
              <a:spcBef>
                <a:spcPts val="1800"/>
              </a:spcBef>
              <a:buSzPct val="100000"/>
              <a:buFont typeface="+mj-lt"/>
              <a:buAutoNum type="arabicPeriod"/>
            </a:pPr>
            <a:r>
              <a:rPr lang="en-US" sz="2400" kern="1200" dirty="0">
                <a:solidFill>
                  <a:srgbClr val="1B3360"/>
                </a:solidFill>
              </a:rPr>
              <a:t>Sustainable Management Criteria</a:t>
            </a:r>
          </a:p>
          <a:p>
            <a:pPr marL="457200" indent="-457200" eaLnBrk="1" hangingPunct="1">
              <a:lnSpc>
                <a:spcPct val="150000"/>
              </a:lnSpc>
              <a:spcBef>
                <a:spcPts val="1800"/>
              </a:spcBef>
              <a:buSzPct val="100000"/>
              <a:buFont typeface="+mj-lt"/>
              <a:buAutoNum type="arabicPeriod"/>
            </a:pPr>
            <a:r>
              <a:rPr lang="en-US" sz="2400" kern="1200" dirty="0">
                <a:solidFill>
                  <a:srgbClr val="1B3360"/>
                </a:solidFill>
              </a:rPr>
              <a:t>Projects and Management Actions</a:t>
            </a:r>
          </a:p>
          <a:p>
            <a:pPr marL="457200" indent="-457200" eaLnBrk="1" hangingPunct="1">
              <a:lnSpc>
                <a:spcPct val="150000"/>
              </a:lnSpc>
              <a:spcBef>
                <a:spcPts val="1800"/>
              </a:spcBef>
              <a:buSzPct val="100000"/>
              <a:buFont typeface="+mj-lt"/>
              <a:buAutoNum type="arabicPeriod"/>
            </a:pPr>
            <a:r>
              <a:rPr lang="en-US" sz="2400" kern="1200" dirty="0">
                <a:solidFill>
                  <a:srgbClr val="1B3360"/>
                </a:solidFill>
              </a:rPr>
              <a:t>Plan Implementation</a:t>
            </a:r>
          </a:p>
        </p:txBody>
      </p:sp>
      <p:pic>
        <p:nvPicPr>
          <p:cNvPr id="7" name="Content Placeholder 5" descr="Books">
            <a:extLst>
              <a:ext uri="{FF2B5EF4-FFF2-40B4-BE49-F238E27FC236}">
                <a16:creationId xmlns:a16="http://schemas.microsoft.com/office/drawing/2014/main" id="{D8C32CF3-D362-46E6-9A6A-B47C9623110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379068" y="2489053"/>
            <a:ext cx="685800" cy="685800"/>
          </a:xfrm>
        </p:spPr>
      </p:pic>
      <p:pic>
        <p:nvPicPr>
          <p:cNvPr id="8" name="Graphic 7" descr="Hill scene">
            <a:extLst>
              <a:ext uri="{FF2B5EF4-FFF2-40B4-BE49-F238E27FC236}">
                <a16:creationId xmlns:a16="http://schemas.microsoft.com/office/drawing/2014/main" id="{412F821A-EB24-4B9B-9AF8-8011279DE5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5852530" y="3218597"/>
            <a:ext cx="685800" cy="685800"/>
          </a:xfrm>
          <a:prstGeom prst="rect">
            <a:avLst/>
          </a:prstGeom>
        </p:spPr>
      </p:pic>
      <p:pic>
        <p:nvPicPr>
          <p:cNvPr id="9" name="Graphic 8" descr="Hammer">
            <a:extLst>
              <a:ext uri="{FF2B5EF4-FFF2-40B4-BE49-F238E27FC236}">
                <a16:creationId xmlns:a16="http://schemas.microsoft.com/office/drawing/2014/main" id="{DCB07483-ED20-4A5D-A6FD-FDEFD802E5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6673554" y="4683997"/>
            <a:ext cx="685800" cy="685800"/>
          </a:xfrm>
          <a:prstGeom prst="rect">
            <a:avLst/>
          </a:prstGeom>
        </p:spPr>
      </p:pic>
      <p:pic>
        <p:nvPicPr>
          <p:cNvPr id="10" name="Graphic 9" descr="Playbook">
            <a:extLst>
              <a:ext uri="{FF2B5EF4-FFF2-40B4-BE49-F238E27FC236}">
                <a16:creationId xmlns:a16="http://schemas.microsoft.com/office/drawing/2014/main" id="{D870FC20-C6E4-4757-9D67-53B71227927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4652230" y="5628759"/>
            <a:ext cx="685800" cy="685800"/>
          </a:xfrm>
          <a:prstGeom prst="rect">
            <a:avLst/>
          </a:prstGeom>
        </p:spPr>
      </p:pic>
      <p:pic>
        <p:nvPicPr>
          <p:cNvPr id="11" name="Graphic 10" descr="Ruler">
            <a:extLst>
              <a:ext uri="{FF2B5EF4-FFF2-40B4-BE49-F238E27FC236}">
                <a16:creationId xmlns:a16="http://schemas.microsoft.com/office/drawing/2014/main" id="{A1B4200F-AE4A-4111-B983-7676893E54A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6673554" y="3990183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905588"/>
      </p:ext>
    </p:extLst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759764"/>
            <a:ext cx="11591491" cy="5379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4490"/>
              </a:lnSpc>
            </a:pPr>
            <a:r>
              <a:rPr spc="0" dirty="0"/>
              <a:t>S</a:t>
            </a:r>
            <a:r>
              <a:rPr spc="-10" dirty="0"/>
              <a:t>u</a:t>
            </a:r>
            <a:r>
              <a:rPr spc="-5" dirty="0"/>
              <a:t>s</a:t>
            </a:r>
            <a:r>
              <a:rPr spc="0" dirty="0"/>
              <a:t>t</a:t>
            </a:r>
            <a:r>
              <a:rPr spc="-10" dirty="0"/>
              <a:t>ain</a:t>
            </a:r>
            <a:r>
              <a:rPr spc="-5" dirty="0"/>
              <a:t>a</a:t>
            </a:r>
            <a:r>
              <a:rPr spc="-10" dirty="0"/>
              <a:t>bil</a:t>
            </a:r>
            <a:r>
              <a:rPr spc="-15" dirty="0"/>
              <a:t>i</a:t>
            </a:r>
            <a:r>
              <a:rPr spc="0" dirty="0"/>
              <a:t>t</a:t>
            </a:r>
            <a:r>
              <a:rPr spc="-5" dirty="0"/>
              <a:t>y </a:t>
            </a:r>
            <a:r>
              <a:rPr spc="-10" dirty="0"/>
              <a:t>In</a:t>
            </a:r>
            <a:r>
              <a:rPr spc="-5" dirty="0"/>
              <a:t>d</a:t>
            </a:r>
            <a:r>
              <a:rPr spc="-10" dirty="0"/>
              <a:t>i</a:t>
            </a:r>
            <a:r>
              <a:rPr spc="-15" dirty="0"/>
              <a:t>c</a:t>
            </a:r>
            <a:r>
              <a:rPr spc="-10" dirty="0"/>
              <a:t>a</a:t>
            </a:r>
            <a:r>
              <a:rPr spc="0" dirty="0"/>
              <a:t>to</a:t>
            </a:r>
            <a:r>
              <a:rPr spc="-5" dirty="0"/>
              <a:t>rs:</a:t>
            </a:r>
            <a:r>
              <a:rPr spc="-20" dirty="0"/>
              <a:t> </a:t>
            </a:r>
            <a:r>
              <a:rPr spc="-15" dirty="0"/>
              <a:t>L</a:t>
            </a:r>
            <a:r>
              <a:rPr spc="0" dirty="0"/>
              <a:t>e</a:t>
            </a:r>
            <a:r>
              <a:rPr spc="-10" dirty="0"/>
              <a:t>a</a:t>
            </a:r>
            <a:r>
              <a:rPr spc="85" dirty="0"/>
              <a:t>r</a:t>
            </a:r>
            <a:r>
              <a:rPr spc="-10" dirty="0"/>
              <a:t>nin</a:t>
            </a:r>
            <a:r>
              <a:rPr spc="-5" dirty="0"/>
              <a:t>g</a:t>
            </a:r>
            <a:r>
              <a:rPr spc="10" dirty="0"/>
              <a:t> </a:t>
            </a:r>
            <a:r>
              <a:rPr spc="-10" dirty="0"/>
              <a:t>a</a:t>
            </a:r>
            <a:r>
              <a:rPr spc="-15" dirty="0"/>
              <a:t> N</a:t>
            </a:r>
            <a:r>
              <a:rPr spc="-90" dirty="0"/>
              <a:t>e</a:t>
            </a:r>
            <a:r>
              <a:rPr spc="-10" dirty="0"/>
              <a:t>w</a:t>
            </a:r>
            <a:r>
              <a:rPr spc="-5" dirty="0"/>
              <a:t> </a:t>
            </a:r>
            <a:r>
              <a:rPr spc="-15" dirty="0"/>
              <a:t>L</a:t>
            </a:r>
            <a:r>
              <a:rPr spc="-5" dirty="0"/>
              <a:t>a</a:t>
            </a:r>
            <a:r>
              <a:rPr spc="-10" dirty="0"/>
              <a:t>n</a:t>
            </a:r>
            <a:r>
              <a:rPr spc="-5" dirty="0"/>
              <a:t>g</a:t>
            </a:r>
            <a:r>
              <a:rPr spc="-10" dirty="0"/>
              <a:t>ua</a:t>
            </a:r>
            <a:r>
              <a:rPr spc="-110" dirty="0"/>
              <a:t>g</a:t>
            </a:r>
            <a:r>
              <a:rPr spc="-5" dirty="0"/>
              <a:t>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-12700" y="24005"/>
            <a:ext cx="15176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Tw Cen MT"/>
                <a:cs typeface="Tw Cen MT"/>
              </a:rPr>
              <a:t>6</a:t>
            </a:r>
            <a:endParaRPr sz="1800">
              <a:latin typeface="Tw Cen MT"/>
              <a:cs typeface="Tw Cen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5880" y="1557647"/>
            <a:ext cx="6315445" cy="499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eaLnBrk="1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" pitchFamily="2" charset="2"/>
              <a:buChar char="n"/>
              <a:defRPr sz="2800">
                <a:latin typeface="+mn-lt"/>
              </a:defRPr>
            </a:lvl1pPr>
            <a:lvl2pPr marL="742950" indent="-285750" eaLnBrk="1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" pitchFamily="2" charset="2"/>
              <a:buChar char="l"/>
              <a:defRPr sz="2400">
                <a:latin typeface="+mn-lt"/>
              </a:defRPr>
            </a:lvl2pPr>
            <a:lvl3pPr indent="0" eaLnBrk="1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" pitchFamily="2" charset="2"/>
              <a:buNone/>
              <a:defRPr sz="2000">
                <a:latin typeface="+mn-lt"/>
              </a:defRPr>
            </a:lvl3pPr>
            <a:lvl4pPr indent="0" eaLnBrk="1" hangingPunct="1">
              <a:spcBef>
                <a:spcPct val="20000"/>
              </a:spcBef>
              <a:buClr>
                <a:schemeClr val="accent6"/>
              </a:buClr>
              <a:buSzPct val="75000"/>
              <a:buFont typeface="Wingdings" pitchFamily="2" charset="2"/>
              <a:buNone/>
              <a:defRPr sz="2000">
                <a:latin typeface="+mn-lt"/>
              </a:defRPr>
            </a:lvl4pPr>
            <a:lvl5pPr marL="2057400" indent="-228600" eaLnBrk="1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" pitchFamily="2" charset="2"/>
              <a:buChar char="n"/>
              <a:defRPr sz="2000">
                <a:latin typeface="+mn-lt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75000"/>
              <a:buFont typeface="Wingdings" pitchFamily="2" charset="2"/>
              <a:buChar char="n"/>
              <a:defRPr>
                <a:latin typeface="+mn-lt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75000"/>
              <a:buFont typeface="Wingdings" pitchFamily="2" charset="2"/>
              <a:buChar char="n"/>
              <a:defRPr>
                <a:latin typeface="+mn-lt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75000"/>
              <a:buFont typeface="Wingdings" pitchFamily="2" charset="2"/>
              <a:buChar char="n"/>
              <a:defRPr>
                <a:latin typeface="+mn-lt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75000"/>
              <a:buFont typeface="Wingdings" pitchFamily="2" charset="2"/>
              <a:buChar char="n"/>
              <a:defRPr>
                <a:latin typeface="+mn-lt"/>
              </a:defRPr>
            </a:lvl9pPr>
          </a:lstStyle>
          <a:p>
            <a:pPr marL="0" indent="0">
              <a:buNone/>
            </a:pPr>
            <a:r>
              <a:rPr sz="2400" b="1" i="1" dirty="0"/>
              <a:t>Sustainable Management Criteria</a:t>
            </a:r>
            <a:r>
              <a:rPr sz="2400" dirty="0"/>
              <a:t> and </a:t>
            </a:r>
            <a:r>
              <a:rPr sz="2400" b="1" i="1" dirty="0"/>
              <a:t>Projects and Management Actions </a:t>
            </a:r>
            <a:r>
              <a:rPr sz="2400" dirty="0"/>
              <a:t>are the Key Components of the GSP:</a:t>
            </a:r>
          </a:p>
          <a:p>
            <a:r>
              <a:rPr sz="2400" dirty="0"/>
              <a:t>GSP need</a:t>
            </a:r>
            <a:r>
              <a:rPr lang="en-US" sz="2400" dirty="0"/>
              <a:t>s</a:t>
            </a:r>
            <a:r>
              <a:rPr sz="2400" dirty="0"/>
              <a:t> to consider and demonstrate the applicability (or not) of all the sustainability indicators</a:t>
            </a:r>
          </a:p>
          <a:p>
            <a:r>
              <a:rPr lang="en-US" sz="2400" dirty="0"/>
              <a:t>We will focus on</a:t>
            </a:r>
            <a:r>
              <a:rPr sz="2400" dirty="0"/>
              <a:t>: lowering groundwater</a:t>
            </a:r>
            <a:r>
              <a:rPr lang="en-US" sz="2400" dirty="0"/>
              <a:t> levels</a:t>
            </a:r>
            <a:r>
              <a:rPr sz="2400" dirty="0"/>
              <a:t>, reduction of storage, degraded quality, and surface water depletion</a:t>
            </a:r>
          </a:p>
          <a:p>
            <a:r>
              <a:rPr sz="2400" dirty="0"/>
              <a:t>Monitoring networks to characterize and inform sustainability indicators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214BF0C-B2FE-4156-90FF-0C49F135BBBA}"/>
              </a:ext>
            </a:extLst>
          </p:cNvPr>
          <p:cNvGrpSpPr/>
          <p:nvPr/>
        </p:nvGrpSpPr>
        <p:grpSpPr>
          <a:xfrm>
            <a:off x="6400800" y="1600200"/>
            <a:ext cx="5571990" cy="5346409"/>
            <a:chOff x="6620244" y="1511808"/>
            <a:chExt cx="5571990" cy="5346409"/>
          </a:xfrm>
        </p:grpSpPr>
        <p:sp>
          <p:nvSpPr>
            <p:cNvPr id="5" name="object 5"/>
            <p:cNvSpPr/>
            <p:nvPr/>
          </p:nvSpPr>
          <p:spPr>
            <a:xfrm>
              <a:off x="7321295" y="1511808"/>
              <a:ext cx="4727397" cy="467257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620244" y="4826637"/>
              <a:ext cx="2310130" cy="2031364"/>
            </a:xfrm>
            <a:custGeom>
              <a:avLst/>
              <a:gdLst/>
              <a:ahLst/>
              <a:cxnLst/>
              <a:rect l="l" t="t" r="r" b="b"/>
              <a:pathLst>
                <a:path w="2310129" h="2031365">
                  <a:moveTo>
                    <a:pt x="674509" y="0"/>
                  </a:moveTo>
                  <a:lnTo>
                    <a:pt x="0" y="760552"/>
                  </a:lnTo>
                  <a:lnTo>
                    <a:pt x="1432938" y="2031362"/>
                  </a:lnTo>
                  <a:lnTo>
                    <a:pt x="1794436" y="2031362"/>
                  </a:lnTo>
                  <a:lnTo>
                    <a:pt x="2309799" y="1450251"/>
                  </a:lnTo>
                  <a:lnTo>
                    <a:pt x="674509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366609" y="4743032"/>
              <a:ext cx="1825625" cy="2115185"/>
            </a:xfrm>
            <a:custGeom>
              <a:avLst/>
              <a:gdLst/>
              <a:ahLst/>
              <a:cxnLst/>
              <a:rect l="l" t="t" r="r" b="b"/>
              <a:pathLst>
                <a:path w="1825625" h="2115184">
                  <a:moveTo>
                    <a:pt x="1825390" y="1618100"/>
                  </a:moveTo>
                  <a:lnTo>
                    <a:pt x="1825390" y="5"/>
                  </a:lnTo>
                  <a:lnTo>
                    <a:pt x="0" y="1653641"/>
                  </a:lnTo>
                  <a:lnTo>
                    <a:pt x="417917" y="2114967"/>
                  </a:lnTo>
                  <a:lnTo>
                    <a:pt x="1276922" y="2114967"/>
                  </a:lnTo>
                  <a:lnTo>
                    <a:pt x="1825390" y="161810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2007" y="267332"/>
            <a:ext cx="11543673" cy="1114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12700" marR="5080">
              <a:lnSpc>
                <a:spcPts val="4490"/>
              </a:lnSpc>
            </a:pPr>
            <a:r>
              <a:rPr lang="en-US" dirty="0"/>
              <a:t>Developing</a:t>
            </a:r>
            <a:r>
              <a:rPr dirty="0"/>
              <a:t> “</a:t>
            </a:r>
            <a:r>
              <a:rPr lang="en-US" dirty="0"/>
              <a:t>T</a:t>
            </a:r>
            <a:r>
              <a:rPr dirty="0"/>
              <a:t>hermometers” to </a:t>
            </a:r>
            <a:r>
              <a:rPr lang="en-US" dirty="0"/>
              <a:t>G</a:t>
            </a:r>
            <a:r>
              <a:rPr dirty="0"/>
              <a:t>auge the </a:t>
            </a:r>
            <a:r>
              <a:rPr lang="en-US" dirty="0"/>
              <a:t>H</a:t>
            </a:r>
            <a:r>
              <a:rPr dirty="0"/>
              <a:t>ealth of the </a:t>
            </a:r>
            <a:r>
              <a:rPr lang="en-US" dirty="0"/>
              <a:t>B</a:t>
            </a:r>
            <a:r>
              <a:rPr dirty="0"/>
              <a:t>asin for </a:t>
            </a:r>
            <a:r>
              <a:rPr lang="en-US" dirty="0"/>
              <a:t>E</a:t>
            </a:r>
            <a:r>
              <a:rPr dirty="0"/>
              <a:t>ach </a:t>
            </a:r>
            <a:r>
              <a:rPr lang="en-US" dirty="0"/>
              <a:t>A</a:t>
            </a:r>
            <a:r>
              <a:rPr dirty="0"/>
              <a:t>pplicable </a:t>
            </a:r>
            <a:r>
              <a:rPr lang="en-US" dirty="0"/>
              <a:t>U</a:t>
            </a:r>
            <a:r>
              <a:rPr dirty="0"/>
              <a:t>ndesirable </a:t>
            </a:r>
            <a:r>
              <a:rPr lang="en-US" dirty="0"/>
              <a:t>R</a:t>
            </a:r>
            <a:r>
              <a:rPr dirty="0"/>
              <a:t>esult</a:t>
            </a:r>
          </a:p>
        </p:txBody>
      </p:sp>
      <p:sp>
        <p:nvSpPr>
          <p:cNvPr id="4" name="object 4"/>
          <p:cNvSpPr/>
          <p:nvPr/>
        </p:nvSpPr>
        <p:spPr>
          <a:xfrm>
            <a:off x="3182111" y="1520952"/>
            <a:ext cx="8863584" cy="4952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143244" y="1525524"/>
            <a:ext cx="3337560" cy="402590"/>
          </a:xfrm>
          <a:prstGeom prst="rect">
            <a:avLst/>
          </a:prstGeom>
          <a:solidFill>
            <a:srgbClr val="FFFFCC"/>
          </a:solidFill>
          <a:ln w="9524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85090">
              <a:lnSpc>
                <a:spcPct val="100000"/>
              </a:lnSpc>
            </a:pPr>
            <a:r>
              <a:rPr sz="2000" b="1" spc="0" dirty="0">
                <a:solidFill>
                  <a:srgbClr val="1B335F"/>
                </a:solidFill>
                <a:latin typeface="Tahoma"/>
                <a:cs typeface="Tahoma"/>
              </a:rPr>
              <a:t>S</a:t>
            </a:r>
            <a:r>
              <a:rPr sz="2000" b="1" spc="-10" dirty="0">
                <a:solidFill>
                  <a:srgbClr val="1B335F"/>
                </a:solidFill>
                <a:latin typeface="Tahoma"/>
                <a:cs typeface="Tahoma"/>
              </a:rPr>
              <a:t>u</a:t>
            </a:r>
            <a:r>
              <a:rPr sz="2000" b="1" dirty="0">
                <a:solidFill>
                  <a:srgbClr val="1B335F"/>
                </a:solidFill>
                <a:latin typeface="Tahoma"/>
                <a:cs typeface="Tahoma"/>
              </a:rPr>
              <a:t>s</a:t>
            </a:r>
            <a:r>
              <a:rPr sz="2000" b="1" spc="-20" dirty="0">
                <a:solidFill>
                  <a:srgbClr val="1B335F"/>
                </a:solidFill>
                <a:latin typeface="Tahoma"/>
                <a:cs typeface="Tahoma"/>
              </a:rPr>
              <a:t>t</a:t>
            </a:r>
            <a:r>
              <a:rPr sz="2000" b="1" spc="-5" dirty="0">
                <a:solidFill>
                  <a:srgbClr val="1B335F"/>
                </a:solidFill>
                <a:latin typeface="Tahoma"/>
                <a:cs typeface="Tahoma"/>
              </a:rPr>
              <a:t>a</a:t>
            </a:r>
            <a:r>
              <a:rPr sz="2000" b="1" spc="-10" dirty="0">
                <a:solidFill>
                  <a:srgbClr val="1B335F"/>
                </a:solidFill>
                <a:latin typeface="Tahoma"/>
                <a:cs typeface="Tahoma"/>
              </a:rPr>
              <a:t>in</a:t>
            </a:r>
            <a:r>
              <a:rPr sz="2000" b="1" spc="-5" dirty="0">
                <a:solidFill>
                  <a:srgbClr val="1B335F"/>
                </a:solidFill>
                <a:latin typeface="Tahoma"/>
                <a:cs typeface="Tahoma"/>
              </a:rPr>
              <a:t>a</a:t>
            </a:r>
            <a:r>
              <a:rPr sz="2000" b="1" spc="-25" dirty="0">
                <a:solidFill>
                  <a:srgbClr val="1B335F"/>
                </a:solidFill>
                <a:latin typeface="Tahoma"/>
                <a:cs typeface="Tahoma"/>
              </a:rPr>
              <a:t>b</a:t>
            </a:r>
            <a:r>
              <a:rPr sz="2000" b="1" spc="-10" dirty="0">
                <a:solidFill>
                  <a:srgbClr val="1B335F"/>
                </a:solidFill>
                <a:latin typeface="Tahoma"/>
                <a:cs typeface="Tahoma"/>
              </a:rPr>
              <a:t>ili</a:t>
            </a:r>
            <a:r>
              <a:rPr sz="2000" b="1" spc="-20" dirty="0">
                <a:solidFill>
                  <a:srgbClr val="1B335F"/>
                </a:solidFill>
                <a:latin typeface="Tahoma"/>
                <a:cs typeface="Tahoma"/>
              </a:rPr>
              <a:t>t</a:t>
            </a:r>
            <a:r>
              <a:rPr sz="2000" b="1" spc="-10" dirty="0">
                <a:solidFill>
                  <a:srgbClr val="1B335F"/>
                </a:solidFill>
                <a:latin typeface="Tahoma"/>
                <a:cs typeface="Tahoma"/>
              </a:rPr>
              <a:t>y</a:t>
            </a:r>
            <a:r>
              <a:rPr sz="2000" b="1" spc="15" dirty="0">
                <a:solidFill>
                  <a:srgbClr val="1B335F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1B335F"/>
                </a:solidFill>
                <a:latin typeface="Tahoma"/>
                <a:cs typeface="Tahoma"/>
              </a:rPr>
              <a:t>In</a:t>
            </a:r>
            <a:r>
              <a:rPr sz="2000" b="1" spc="-15" dirty="0">
                <a:solidFill>
                  <a:srgbClr val="1B335F"/>
                </a:solidFill>
                <a:latin typeface="Tahoma"/>
                <a:cs typeface="Tahoma"/>
              </a:rPr>
              <a:t>d</a:t>
            </a:r>
            <a:r>
              <a:rPr sz="2000" b="1" spc="-10" dirty="0">
                <a:solidFill>
                  <a:srgbClr val="1B335F"/>
                </a:solidFill>
                <a:latin typeface="Tahoma"/>
                <a:cs typeface="Tahoma"/>
              </a:rPr>
              <a:t>i</a:t>
            </a:r>
            <a:r>
              <a:rPr sz="2000" b="1" dirty="0">
                <a:solidFill>
                  <a:srgbClr val="1B335F"/>
                </a:solidFill>
                <a:latin typeface="Tahoma"/>
                <a:cs typeface="Tahoma"/>
              </a:rPr>
              <a:t>c</a:t>
            </a:r>
            <a:r>
              <a:rPr sz="2000" b="1" spc="-5" dirty="0">
                <a:solidFill>
                  <a:srgbClr val="1B335F"/>
                </a:solidFill>
                <a:latin typeface="Tahoma"/>
                <a:cs typeface="Tahoma"/>
              </a:rPr>
              <a:t>a</a:t>
            </a:r>
            <a:r>
              <a:rPr sz="2000" b="1" spc="-20" dirty="0">
                <a:solidFill>
                  <a:srgbClr val="1B335F"/>
                </a:solidFill>
                <a:latin typeface="Tahoma"/>
                <a:cs typeface="Tahoma"/>
              </a:rPr>
              <a:t>t</a:t>
            </a:r>
            <a:r>
              <a:rPr sz="2000" b="1" spc="-15" dirty="0">
                <a:solidFill>
                  <a:srgbClr val="1B335F"/>
                </a:solidFill>
                <a:latin typeface="Tahoma"/>
                <a:cs typeface="Tahoma"/>
              </a:rPr>
              <a:t>o</a:t>
            </a:r>
            <a:r>
              <a:rPr sz="2000" b="1" spc="-5" dirty="0">
                <a:solidFill>
                  <a:srgbClr val="1B335F"/>
                </a:solidFill>
                <a:latin typeface="Tahoma"/>
                <a:cs typeface="Tahoma"/>
              </a:rPr>
              <a:t>rs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71444" y="4079747"/>
            <a:ext cx="399415" cy="1588135"/>
          </a:xfrm>
          <a:prstGeom prst="rect">
            <a:avLst/>
          </a:prstGeom>
          <a:solidFill>
            <a:srgbClr val="FFFFCC"/>
          </a:solidFill>
          <a:ln w="9524">
            <a:solidFill>
              <a:srgbClr val="000000"/>
            </a:solidFill>
          </a:ln>
        </p:spPr>
        <p:txBody>
          <a:bodyPr vert="vert270" wrap="square" lIns="0" tIns="0" rIns="0" bIns="0" rtlCol="0">
            <a:spAutoFit/>
          </a:bodyPr>
          <a:lstStyle/>
          <a:p>
            <a:pPr marL="86360">
              <a:lnSpc>
                <a:spcPct val="100000"/>
              </a:lnSpc>
            </a:pPr>
            <a:r>
              <a:rPr sz="2000" b="1" spc="-5" dirty="0">
                <a:solidFill>
                  <a:srgbClr val="1B335F"/>
                </a:solidFill>
                <a:latin typeface="Tahoma"/>
                <a:cs typeface="Tahoma"/>
              </a:rPr>
              <a:t>M</a:t>
            </a:r>
            <a:r>
              <a:rPr sz="2000" b="1" spc="-10" dirty="0">
                <a:solidFill>
                  <a:srgbClr val="1B335F"/>
                </a:solidFill>
                <a:latin typeface="Tahoma"/>
                <a:cs typeface="Tahoma"/>
              </a:rPr>
              <a:t>o</a:t>
            </a:r>
            <a:r>
              <a:rPr sz="2000" b="1" spc="-5" dirty="0">
                <a:solidFill>
                  <a:srgbClr val="1B335F"/>
                </a:solidFill>
                <a:latin typeface="Tahoma"/>
                <a:cs typeface="Tahoma"/>
              </a:rPr>
              <a:t>ni</a:t>
            </a:r>
            <a:r>
              <a:rPr sz="2000" b="1" spc="-15" dirty="0">
                <a:solidFill>
                  <a:srgbClr val="1B335F"/>
                </a:solidFill>
                <a:latin typeface="Tahoma"/>
                <a:cs typeface="Tahoma"/>
              </a:rPr>
              <a:t>t</a:t>
            </a:r>
            <a:r>
              <a:rPr sz="2000" b="1" spc="-10" dirty="0">
                <a:solidFill>
                  <a:srgbClr val="1B335F"/>
                </a:solidFill>
                <a:latin typeface="Tahoma"/>
                <a:cs typeface="Tahoma"/>
              </a:rPr>
              <a:t>o</a:t>
            </a:r>
            <a:r>
              <a:rPr sz="2000" b="1" dirty="0">
                <a:solidFill>
                  <a:srgbClr val="1B335F"/>
                </a:solidFill>
                <a:latin typeface="Tahoma"/>
                <a:cs typeface="Tahoma"/>
              </a:rPr>
              <a:t>r</a:t>
            </a:r>
            <a:r>
              <a:rPr sz="2000" b="1" spc="-5" dirty="0">
                <a:solidFill>
                  <a:srgbClr val="1B335F"/>
                </a:solidFill>
                <a:latin typeface="Tahoma"/>
                <a:cs typeface="Tahoma"/>
              </a:rPr>
              <a:t>in</a:t>
            </a:r>
            <a:r>
              <a:rPr sz="2000" b="1" dirty="0">
                <a:solidFill>
                  <a:srgbClr val="1B335F"/>
                </a:solidFill>
                <a:latin typeface="Tahoma"/>
                <a:cs typeface="Tahoma"/>
              </a:rPr>
              <a:t>g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520184" y="3630167"/>
            <a:ext cx="3008630" cy="338455"/>
          </a:xfrm>
          <a:custGeom>
            <a:avLst/>
            <a:gdLst/>
            <a:ahLst/>
            <a:cxnLst/>
            <a:rect l="l" t="t" r="r" b="b"/>
            <a:pathLst>
              <a:path w="3008629" h="338454">
                <a:moveTo>
                  <a:pt x="0" y="0"/>
                </a:moveTo>
                <a:lnTo>
                  <a:pt x="3008375" y="0"/>
                </a:lnTo>
                <a:lnTo>
                  <a:pt x="3008375" y="338327"/>
                </a:lnTo>
                <a:lnTo>
                  <a:pt x="0" y="338327"/>
                </a:lnTo>
                <a:lnTo>
                  <a:pt x="0" y="0"/>
                </a:lnTo>
                <a:close/>
              </a:path>
            </a:pathLst>
          </a:custGeom>
          <a:solidFill>
            <a:srgbClr val="ACCA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598753" y="3694227"/>
            <a:ext cx="2825115" cy="229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5" dirty="0">
                <a:solidFill>
                  <a:srgbClr val="00AF50"/>
                </a:solidFill>
                <a:latin typeface="Tahoma"/>
                <a:cs typeface="Tahoma"/>
              </a:rPr>
              <a:t>Me</a:t>
            </a:r>
            <a:r>
              <a:rPr sz="1600" b="1" spc="-5" dirty="0">
                <a:solidFill>
                  <a:srgbClr val="00AF50"/>
                </a:solidFill>
                <a:latin typeface="Tahoma"/>
                <a:cs typeface="Tahoma"/>
              </a:rPr>
              <a:t>a</a:t>
            </a:r>
            <a:r>
              <a:rPr sz="1600" b="1" spc="-15" dirty="0">
                <a:solidFill>
                  <a:srgbClr val="00AF50"/>
                </a:solidFill>
                <a:latin typeface="Tahoma"/>
                <a:cs typeface="Tahoma"/>
              </a:rPr>
              <a:t>s</a:t>
            </a:r>
            <a:r>
              <a:rPr sz="1600" b="1" spc="5" dirty="0">
                <a:solidFill>
                  <a:srgbClr val="00AF50"/>
                </a:solidFill>
                <a:latin typeface="Tahoma"/>
                <a:cs typeface="Tahoma"/>
              </a:rPr>
              <a:t>u</a:t>
            </a:r>
            <a:r>
              <a:rPr sz="1600" b="1" spc="-5" dirty="0">
                <a:solidFill>
                  <a:srgbClr val="00AF50"/>
                </a:solidFill>
                <a:latin typeface="Tahoma"/>
                <a:cs typeface="Tahoma"/>
              </a:rPr>
              <a:t>ra</a:t>
            </a:r>
            <a:r>
              <a:rPr sz="1600" b="1" spc="-10" dirty="0">
                <a:solidFill>
                  <a:srgbClr val="00AF50"/>
                </a:solidFill>
                <a:latin typeface="Tahoma"/>
                <a:cs typeface="Tahoma"/>
              </a:rPr>
              <a:t>bl</a:t>
            </a:r>
            <a:r>
              <a:rPr sz="1600" b="1" dirty="0">
                <a:solidFill>
                  <a:srgbClr val="00AF50"/>
                </a:solidFill>
                <a:latin typeface="Tahoma"/>
                <a:cs typeface="Tahoma"/>
              </a:rPr>
              <a:t>e</a:t>
            </a:r>
            <a:r>
              <a:rPr sz="1600" b="1" spc="-10" dirty="0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sz="1600" b="1" spc="10" dirty="0">
                <a:solidFill>
                  <a:srgbClr val="00AF50"/>
                </a:solidFill>
                <a:latin typeface="Tahoma"/>
                <a:cs typeface="Tahoma"/>
              </a:rPr>
              <a:t>O</a:t>
            </a:r>
            <a:r>
              <a:rPr sz="1600" b="1" spc="-10" dirty="0">
                <a:solidFill>
                  <a:srgbClr val="00AF50"/>
                </a:solidFill>
                <a:latin typeface="Tahoma"/>
                <a:cs typeface="Tahoma"/>
              </a:rPr>
              <a:t>bj</a:t>
            </a:r>
            <a:r>
              <a:rPr sz="1600" b="1" spc="5" dirty="0">
                <a:solidFill>
                  <a:srgbClr val="00AF50"/>
                </a:solidFill>
                <a:latin typeface="Tahoma"/>
                <a:cs typeface="Tahoma"/>
              </a:rPr>
              <a:t>e</a:t>
            </a:r>
            <a:r>
              <a:rPr sz="1600" b="1" spc="-10" dirty="0">
                <a:solidFill>
                  <a:srgbClr val="00AF50"/>
                </a:solidFill>
                <a:latin typeface="Tahoma"/>
                <a:cs typeface="Tahoma"/>
              </a:rPr>
              <a:t>c</a:t>
            </a:r>
            <a:r>
              <a:rPr sz="1600" b="1" dirty="0">
                <a:solidFill>
                  <a:srgbClr val="00AF50"/>
                </a:solidFill>
                <a:latin typeface="Tahoma"/>
                <a:cs typeface="Tahoma"/>
              </a:rPr>
              <a:t>t</a:t>
            </a:r>
            <a:r>
              <a:rPr sz="1600" b="1" spc="-10" dirty="0">
                <a:solidFill>
                  <a:srgbClr val="00AF50"/>
                </a:solidFill>
                <a:latin typeface="Tahoma"/>
                <a:cs typeface="Tahoma"/>
              </a:rPr>
              <a:t>i</a:t>
            </a:r>
            <a:r>
              <a:rPr sz="1600" b="1" spc="5" dirty="0">
                <a:solidFill>
                  <a:srgbClr val="00AF50"/>
                </a:solidFill>
                <a:latin typeface="Tahoma"/>
                <a:cs typeface="Tahoma"/>
              </a:rPr>
              <a:t>v</a:t>
            </a:r>
            <a:r>
              <a:rPr sz="1600" b="1" dirty="0">
                <a:solidFill>
                  <a:srgbClr val="00AF50"/>
                </a:solidFill>
                <a:latin typeface="Tahoma"/>
                <a:cs typeface="Tahoma"/>
              </a:rPr>
              <a:t>e</a:t>
            </a:r>
            <a:r>
              <a:rPr sz="1600" b="1" spc="-10" dirty="0">
                <a:solidFill>
                  <a:srgbClr val="00AF50"/>
                </a:solidFill>
                <a:latin typeface="Tahoma"/>
                <a:cs typeface="Tahoma"/>
              </a:rPr>
              <a:t> </a:t>
            </a:r>
            <a:r>
              <a:rPr sz="1600" b="1" spc="-15" dirty="0">
                <a:solidFill>
                  <a:srgbClr val="00AF50"/>
                </a:solidFill>
                <a:latin typeface="Tahoma"/>
                <a:cs typeface="Tahoma"/>
              </a:rPr>
              <a:t>(</a:t>
            </a:r>
            <a:r>
              <a:rPr sz="1600" b="1" spc="5" dirty="0">
                <a:solidFill>
                  <a:srgbClr val="00AF50"/>
                </a:solidFill>
                <a:latin typeface="Tahoma"/>
                <a:cs typeface="Tahoma"/>
              </a:rPr>
              <a:t>M</a:t>
            </a:r>
            <a:r>
              <a:rPr sz="1600" b="1" spc="10" dirty="0">
                <a:solidFill>
                  <a:srgbClr val="00AF50"/>
                </a:solidFill>
                <a:latin typeface="Tahoma"/>
                <a:cs typeface="Tahoma"/>
              </a:rPr>
              <a:t>O</a:t>
            </a:r>
            <a:r>
              <a:rPr sz="1600" b="1" dirty="0">
                <a:solidFill>
                  <a:srgbClr val="00AF50"/>
                </a:solidFill>
                <a:latin typeface="Tahoma"/>
                <a:cs typeface="Tahoma"/>
              </a:rPr>
              <a:t>)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07991" y="4882896"/>
            <a:ext cx="2749550" cy="338455"/>
          </a:xfrm>
          <a:prstGeom prst="rect">
            <a:avLst/>
          </a:prstGeom>
          <a:solidFill>
            <a:srgbClr val="ACCAF8"/>
          </a:solidFill>
        </p:spPr>
        <p:txBody>
          <a:bodyPr vert="horz" wrap="square" lIns="0" tIns="0" rIns="0" bIns="0" rtlCol="0">
            <a:spAutoFit/>
          </a:bodyPr>
          <a:lstStyle/>
          <a:p>
            <a:pPr marL="89535">
              <a:lnSpc>
                <a:spcPct val="100000"/>
              </a:lnSpc>
            </a:pPr>
            <a:r>
              <a:rPr sz="1600" b="1" spc="5" dirty="0">
                <a:solidFill>
                  <a:srgbClr val="FF0000"/>
                </a:solidFill>
                <a:latin typeface="Tahoma"/>
                <a:cs typeface="Tahoma"/>
              </a:rPr>
              <a:t>M</a:t>
            </a:r>
            <a:r>
              <a:rPr sz="1600" b="1" spc="-10" dirty="0">
                <a:solidFill>
                  <a:srgbClr val="FF0000"/>
                </a:solidFill>
                <a:latin typeface="Tahoma"/>
                <a:cs typeface="Tahoma"/>
              </a:rPr>
              <a:t>i</a:t>
            </a:r>
            <a:r>
              <a:rPr sz="1600" b="1" spc="5" dirty="0">
                <a:solidFill>
                  <a:srgbClr val="FF0000"/>
                </a:solidFill>
                <a:latin typeface="Tahoma"/>
                <a:cs typeface="Tahoma"/>
              </a:rPr>
              <a:t>n/M</a:t>
            </a:r>
            <a:r>
              <a:rPr sz="1600" b="1" spc="-5" dirty="0">
                <a:solidFill>
                  <a:srgbClr val="FF0000"/>
                </a:solidFill>
                <a:latin typeface="Tahoma"/>
                <a:cs typeface="Tahoma"/>
              </a:rPr>
              <a:t>a</a:t>
            </a:r>
            <a:r>
              <a:rPr sz="1600" b="1" spc="5" dirty="0">
                <a:solidFill>
                  <a:srgbClr val="FF0000"/>
                </a:solidFill>
                <a:latin typeface="Tahoma"/>
                <a:cs typeface="Tahoma"/>
              </a:rPr>
              <a:t>x</a:t>
            </a:r>
            <a:r>
              <a:rPr sz="1600" b="1" spc="-50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FF0000"/>
                </a:solidFill>
                <a:latin typeface="Tahoma"/>
                <a:cs typeface="Tahoma"/>
              </a:rPr>
              <a:t>Th</a:t>
            </a:r>
            <a:r>
              <a:rPr sz="1600" b="1" spc="-5" dirty="0">
                <a:solidFill>
                  <a:srgbClr val="FF0000"/>
                </a:solidFill>
                <a:latin typeface="Tahoma"/>
                <a:cs typeface="Tahoma"/>
              </a:rPr>
              <a:t>r</a:t>
            </a:r>
            <a:r>
              <a:rPr sz="1600" b="1" spc="5" dirty="0">
                <a:solidFill>
                  <a:srgbClr val="FF0000"/>
                </a:solidFill>
                <a:latin typeface="Tahoma"/>
                <a:cs typeface="Tahoma"/>
              </a:rPr>
              <a:t>e</a:t>
            </a:r>
            <a:r>
              <a:rPr sz="1600" b="1" spc="-15" dirty="0">
                <a:solidFill>
                  <a:srgbClr val="FF0000"/>
                </a:solidFill>
                <a:latin typeface="Tahoma"/>
                <a:cs typeface="Tahoma"/>
              </a:rPr>
              <a:t>s</a:t>
            </a:r>
            <a:r>
              <a:rPr sz="1600" b="1" spc="5" dirty="0">
                <a:solidFill>
                  <a:srgbClr val="FF0000"/>
                </a:solidFill>
                <a:latin typeface="Tahoma"/>
                <a:cs typeface="Tahoma"/>
              </a:rPr>
              <a:t>h</a:t>
            </a:r>
            <a:r>
              <a:rPr sz="1600" b="1" spc="-5" dirty="0">
                <a:solidFill>
                  <a:srgbClr val="FF0000"/>
                </a:solidFill>
                <a:latin typeface="Tahoma"/>
                <a:cs typeface="Tahoma"/>
              </a:rPr>
              <a:t>o</a:t>
            </a:r>
            <a:r>
              <a:rPr sz="1600" b="1" spc="-10" dirty="0">
                <a:solidFill>
                  <a:srgbClr val="FF0000"/>
                </a:solidFill>
                <a:latin typeface="Tahoma"/>
                <a:cs typeface="Tahoma"/>
              </a:rPr>
              <a:t>l</a:t>
            </a:r>
            <a:r>
              <a:rPr sz="1600" b="1" spc="5" dirty="0">
                <a:solidFill>
                  <a:srgbClr val="FF0000"/>
                </a:solidFill>
                <a:latin typeface="Tahoma"/>
                <a:cs typeface="Tahoma"/>
              </a:rPr>
              <a:t>d </a:t>
            </a:r>
            <a:r>
              <a:rPr sz="1600" b="1" spc="-15" dirty="0">
                <a:solidFill>
                  <a:srgbClr val="FF0000"/>
                </a:solidFill>
                <a:latin typeface="Tahoma"/>
                <a:cs typeface="Tahoma"/>
              </a:rPr>
              <a:t>(</a:t>
            </a:r>
            <a:r>
              <a:rPr sz="1600" b="1" spc="5" dirty="0">
                <a:solidFill>
                  <a:srgbClr val="FF0000"/>
                </a:solidFill>
                <a:latin typeface="Tahoma"/>
                <a:cs typeface="Tahoma"/>
              </a:rPr>
              <a:t>M</a:t>
            </a:r>
            <a:r>
              <a:rPr sz="1600" b="1" dirty="0">
                <a:solidFill>
                  <a:srgbClr val="FF0000"/>
                </a:solidFill>
                <a:latin typeface="Tahoma"/>
                <a:cs typeface="Tahoma"/>
              </a:rPr>
              <a:t>T)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631963" y="6640104"/>
            <a:ext cx="1945639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1B335F"/>
                </a:solidFill>
                <a:latin typeface="Tahoma"/>
                <a:cs typeface="Tahoma"/>
              </a:rPr>
              <a:t>mo</a:t>
            </a:r>
            <a:r>
              <a:rPr sz="1200" dirty="0">
                <a:solidFill>
                  <a:srgbClr val="1B335F"/>
                </a:solidFill>
                <a:latin typeface="Tahoma"/>
                <a:cs typeface="Tahoma"/>
              </a:rPr>
              <a:t>d</a:t>
            </a:r>
            <a:r>
              <a:rPr sz="1200" spc="-20" dirty="0">
                <a:solidFill>
                  <a:srgbClr val="1B335F"/>
                </a:solidFill>
                <a:latin typeface="Tahoma"/>
                <a:cs typeface="Tahoma"/>
              </a:rPr>
              <a:t>i</a:t>
            </a:r>
            <a:r>
              <a:rPr sz="1200" dirty="0">
                <a:solidFill>
                  <a:srgbClr val="1B335F"/>
                </a:solidFill>
                <a:latin typeface="Tahoma"/>
                <a:cs typeface="Tahoma"/>
              </a:rPr>
              <a:t>f</a:t>
            </a:r>
            <a:r>
              <a:rPr sz="1200" spc="-20" dirty="0">
                <a:solidFill>
                  <a:srgbClr val="1B335F"/>
                </a:solidFill>
                <a:latin typeface="Tahoma"/>
                <a:cs typeface="Tahoma"/>
              </a:rPr>
              <a:t>i</a:t>
            </a:r>
            <a:r>
              <a:rPr sz="1200" spc="-10" dirty="0">
                <a:solidFill>
                  <a:srgbClr val="1B335F"/>
                </a:solidFill>
                <a:latin typeface="Tahoma"/>
                <a:cs typeface="Tahoma"/>
              </a:rPr>
              <a:t>e</a:t>
            </a:r>
            <a:r>
              <a:rPr sz="1200" dirty="0">
                <a:solidFill>
                  <a:srgbClr val="1B335F"/>
                </a:solidFill>
                <a:latin typeface="Tahoma"/>
                <a:cs typeface="Tahoma"/>
              </a:rPr>
              <a:t>d</a:t>
            </a:r>
            <a:r>
              <a:rPr sz="1200" spc="40" dirty="0">
                <a:solidFill>
                  <a:srgbClr val="1B33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B335F"/>
                </a:solidFill>
                <a:latin typeface="Tahoma"/>
                <a:cs typeface="Tahoma"/>
              </a:rPr>
              <a:t>f</a:t>
            </a:r>
            <a:r>
              <a:rPr sz="1200" spc="-5" dirty="0">
                <a:solidFill>
                  <a:srgbClr val="1B335F"/>
                </a:solidFill>
                <a:latin typeface="Tahoma"/>
                <a:cs typeface="Tahoma"/>
              </a:rPr>
              <a:t>rom</a:t>
            </a:r>
            <a:r>
              <a:rPr sz="1200" spc="5" dirty="0">
                <a:solidFill>
                  <a:srgbClr val="1B335F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1B335F"/>
                </a:solidFill>
                <a:latin typeface="Tahoma"/>
                <a:cs typeface="Tahoma"/>
              </a:rPr>
              <a:t>C</a:t>
            </a:r>
            <a:r>
              <a:rPr sz="1200" spc="-5" dirty="0">
                <a:solidFill>
                  <a:srgbClr val="1B335F"/>
                </a:solidFill>
                <a:latin typeface="Tahoma"/>
                <a:cs typeface="Tahoma"/>
              </a:rPr>
              <a:t>a</a:t>
            </a:r>
            <a:r>
              <a:rPr sz="1200" spc="-25" dirty="0">
                <a:solidFill>
                  <a:srgbClr val="1B335F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1B335F"/>
                </a:solidFill>
                <a:latin typeface="Tahoma"/>
                <a:cs typeface="Tahoma"/>
              </a:rPr>
              <a:t>D</a:t>
            </a:r>
            <a:r>
              <a:rPr sz="1200" spc="-10" dirty="0">
                <a:solidFill>
                  <a:srgbClr val="1B335F"/>
                </a:solidFill>
                <a:latin typeface="Tahoma"/>
                <a:cs typeface="Tahoma"/>
              </a:rPr>
              <a:t>W</a:t>
            </a:r>
            <a:r>
              <a:rPr sz="1200" spc="-5" dirty="0">
                <a:solidFill>
                  <a:srgbClr val="1B335F"/>
                </a:solidFill>
                <a:latin typeface="Tahoma"/>
                <a:cs typeface="Tahoma"/>
              </a:rPr>
              <a:t>R</a:t>
            </a:r>
            <a:r>
              <a:rPr sz="1200" spc="5" dirty="0">
                <a:solidFill>
                  <a:srgbClr val="1B335F"/>
                </a:solidFill>
                <a:latin typeface="Tahoma"/>
                <a:cs typeface="Tahoma"/>
              </a:rPr>
              <a:t> </a:t>
            </a:r>
            <a:r>
              <a:rPr sz="1200" spc="-15" dirty="0">
                <a:solidFill>
                  <a:srgbClr val="1B335F"/>
                </a:solidFill>
                <a:latin typeface="Tahoma"/>
                <a:cs typeface="Tahoma"/>
              </a:rPr>
              <a:t>2016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933444" y="4360164"/>
            <a:ext cx="609600" cy="0"/>
          </a:xfrm>
          <a:custGeom>
            <a:avLst/>
            <a:gdLst/>
            <a:ahLst/>
            <a:cxnLst/>
            <a:rect l="l" t="t" r="r" b="b"/>
            <a:pathLst>
              <a:path w="609600">
                <a:moveTo>
                  <a:pt x="0" y="0"/>
                </a:moveTo>
                <a:lnTo>
                  <a:pt x="609600" y="0"/>
                </a:lnTo>
              </a:path>
            </a:pathLst>
          </a:custGeom>
          <a:ln w="7620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931920" y="3806952"/>
            <a:ext cx="609600" cy="533400"/>
          </a:xfrm>
          <a:custGeom>
            <a:avLst/>
            <a:gdLst/>
            <a:ahLst/>
            <a:cxnLst/>
            <a:rect l="l" t="t" r="r" b="b"/>
            <a:pathLst>
              <a:path w="609600" h="533400">
                <a:moveTo>
                  <a:pt x="0" y="0"/>
                </a:moveTo>
                <a:lnTo>
                  <a:pt x="609600" y="0"/>
                </a:lnTo>
                <a:lnTo>
                  <a:pt x="6096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942319" y="3767328"/>
            <a:ext cx="609600" cy="466725"/>
          </a:xfrm>
          <a:custGeom>
            <a:avLst/>
            <a:gdLst/>
            <a:ahLst/>
            <a:cxnLst/>
            <a:rect l="l" t="t" r="r" b="b"/>
            <a:pathLst>
              <a:path w="609600" h="466725">
                <a:moveTo>
                  <a:pt x="0" y="466344"/>
                </a:moveTo>
                <a:lnTo>
                  <a:pt x="609600" y="466344"/>
                </a:lnTo>
                <a:lnTo>
                  <a:pt x="609600" y="0"/>
                </a:lnTo>
                <a:lnTo>
                  <a:pt x="0" y="0"/>
                </a:lnTo>
                <a:lnTo>
                  <a:pt x="0" y="466344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943843" y="4722876"/>
            <a:ext cx="609600" cy="0"/>
          </a:xfrm>
          <a:custGeom>
            <a:avLst/>
            <a:gdLst/>
            <a:ahLst/>
            <a:cxnLst/>
            <a:rect l="l" t="t" r="r" b="b"/>
            <a:pathLst>
              <a:path w="609600">
                <a:moveTo>
                  <a:pt x="0" y="0"/>
                </a:moveTo>
                <a:lnTo>
                  <a:pt x="609600" y="0"/>
                </a:lnTo>
              </a:path>
            </a:pathLst>
          </a:custGeom>
          <a:ln w="76200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943843" y="3691128"/>
            <a:ext cx="609600" cy="76200"/>
          </a:xfrm>
          <a:custGeom>
            <a:avLst/>
            <a:gdLst/>
            <a:ahLst/>
            <a:cxnLst/>
            <a:rect l="l" t="t" r="r" b="b"/>
            <a:pathLst>
              <a:path w="609600" h="76200">
                <a:moveTo>
                  <a:pt x="0" y="76200"/>
                </a:moveTo>
                <a:lnTo>
                  <a:pt x="609600" y="76200"/>
                </a:lnTo>
                <a:lnTo>
                  <a:pt x="609600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943843" y="4271771"/>
            <a:ext cx="609600" cy="0"/>
          </a:xfrm>
          <a:custGeom>
            <a:avLst/>
            <a:gdLst/>
            <a:ahLst/>
            <a:cxnLst/>
            <a:rect l="l" t="t" r="r" b="b"/>
            <a:pathLst>
              <a:path w="609600">
                <a:moveTo>
                  <a:pt x="0" y="0"/>
                </a:moveTo>
                <a:lnTo>
                  <a:pt x="609600" y="0"/>
                </a:lnTo>
              </a:path>
            </a:pathLst>
          </a:custGeom>
          <a:ln w="7620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943843" y="5027676"/>
            <a:ext cx="609600" cy="0"/>
          </a:xfrm>
          <a:custGeom>
            <a:avLst/>
            <a:gdLst/>
            <a:ahLst/>
            <a:cxnLst/>
            <a:rect l="l" t="t" r="r" b="b"/>
            <a:pathLst>
              <a:path w="609600">
                <a:moveTo>
                  <a:pt x="0" y="0"/>
                </a:moveTo>
                <a:lnTo>
                  <a:pt x="609600" y="0"/>
                </a:lnTo>
              </a:path>
            </a:pathLst>
          </a:custGeom>
          <a:ln w="762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177783" y="4974335"/>
            <a:ext cx="609600" cy="466725"/>
          </a:xfrm>
          <a:custGeom>
            <a:avLst/>
            <a:gdLst/>
            <a:ahLst/>
            <a:cxnLst/>
            <a:rect l="l" t="t" r="r" b="b"/>
            <a:pathLst>
              <a:path w="609600" h="466725">
                <a:moveTo>
                  <a:pt x="0" y="466344"/>
                </a:moveTo>
                <a:lnTo>
                  <a:pt x="609600" y="466344"/>
                </a:lnTo>
                <a:lnTo>
                  <a:pt x="609600" y="0"/>
                </a:lnTo>
                <a:lnTo>
                  <a:pt x="0" y="0"/>
                </a:lnTo>
                <a:lnTo>
                  <a:pt x="0" y="466344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179307" y="4582667"/>
            <a:ext cx="609600" cy="0"/>
          </a:xfrm>
          <a:custGeom>
            <a:avLst/>
            <a:gdLst/>
            <a:ahLst/>
            <a:cxnLst/>
            <a:rect l="l" t="t" r="r" b="b"/>
            <a:pathLst>
              <a:path w="609600">
                <a:moveTo>
                  <a:pt x="0" y="0"/>
                </a:moveTo>
                <a:lnTo>
                  <a:pt x="609600" y="0"/>
                </a:lnTo>
              </a:path>
            </a:pathLst>
          </a:custGeom>
          <a:ln w="76200">
            <a:solidFill>
              <a:srgbClr val="EAB1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79307" y="4898135"/>
            <a:ext cx="609600" cy="76200"/>
          </a:xfrm>
          <a:custGeom>
            <a:avLst/>
            <a:gdLst/>
            <a:ahLst/>
            <a:cxnLst/>
            <a:rect l="l" t="t" r="r" b="b"/>
            <a:pathLst>
              <a:path w="609600" h="76200">
                <a:moveTo>
                  <a:pt x="0" y="76200"/>
                </a:moveTo>
                <a:lnTo>
                  <a:pt x="609600" y="76200"/>
                </a:lnTo>
                <a:lnTo>
                  <a:pt x="609600" y="0"/>
                </a:lnTo>
                <a:lnTo>
                  <a:pt x="0" y="0"/>
                </a:lnTo>
                <a:lnTo>
                  <a:pt x="0" y="7620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179307" y="5478779"/>
            <a:ext cx="609600" cy="0"/>
          </a:xfrm>
          <a:custGeom>
            <a:avLst/>
            <a:gdLst/>
            <a:ahLst/>
            <a:cxnLst/>
            <a:rect l="l" t="t" r="r" b="b"/>
            <a:pathLst>
              <a:path w="609600">
                <a:moveTo>
                  <a:pt x="0" y="0"/>
                </a:moveTo>
                <a:lnTo>
                  <a:pt x="609600" y="0"/>
                </a:lnTo>
              </a:path>
            </a:pathLst>
          </a:custGeom>
          <a:ln w="7620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179307" y="3887723"/>
            <a:ext cx="609600" cy="0"/>
          </a:xfrm>
          <a:custGeom>
            <a:avLst/>
            <a:gdLst/>
            <a:ahLst/>
            <a:cxnLst/>
            <a:rect l="l" t="t" r="r" b="b"/>
            <a:pathLst>
              <a:path w="609600">
                <a:moveTo>
                  <a:pt x="0" y="0"/>
                </a:moveTo>
                <a:lnTo>
                  <a:pt x="609600" y="0"/>
                </a:lnTo>
              </a:path>
            </a:pathLst>
          </a:custGeom>
          <a:ln w="762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240982" y="2391241"/>
            <a:ext cx="2844165" cy="36856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6870" marR="5080" indent="-344170">
              <a:lnSpc>
                <a:spcPct val="114999"/>
              </a:lnSpc>
              <a:buFont typeface="Arial"/>
              <a:buChar char="•"/>
              <a:tabLst>
                <a:tab pos="357505" algn="l"/>
              </a:tabLst>
            </a:pPr>
            <a:r>
              <a:rPr sz="2000" b="1" spc="-10" dirty="0">
                <a:latin typeface="Tw Cen MT"/>
                <a:cs typeface="Tw Cen MT"/>
              </a:rPr>
              <a:t>M</a:t>
            </a:r>
            <a:r>
              <a:rPr sz="2000" b="1" dirty="0">
                <a:latin typeface="Tw Cen MT"/>
                <a:cs typeface="Tw Cen MT"/>
              </a:rPr>
              <a:t>ea</a:t>
            </a:r>
            <a:r>
              <a:rPr sz="2000" b="1" spc="-10" dirty="0">
                <a:latin typeface="Tw Cen MT"/>
                <a:cs typeface="Tw Cen MT"/>
              </a:rPr>
              <a:t>s</a:t>
            </a:r>
            <a:r>
              <a:rPr sz="2000" b="1" spc="-5" dirty="0">
                <a:latin typeface="Tw Cen MT"/>
                <a:cs typeface="Tw Cen MT"/>
              </a:rPr>
              <a:t>u</a:t>
            </a:r>
            <a:r>
              <a:rPr sz="2000" b="1" spc="10" dirty="0">
                <a:latin typeface="Tw Cen MT"/>
                <a:cs typeface="Tw Cen MT"/>
              </a:rPr>
              <a:t>r</a:t>
            </a:r>
            <a:r>
              <a:rPr sz="2000" b="1" dirty="0">
                <a:latin typeface="Tw Cen MT"/>
                <a:cs typeface="Tw Cen MT"/>
              </a:rPr>
              <a:t>a</a:t>
            </a:r>
            <a:r>
              <a:rPr sz="2000" b="1" spc="-5" dirty="0">
                <a:latin typeface="Tw Cen MT"/>
                <a:cs typeface="Tw Cen MT"/>
              </a:rPr>
              <a:t>b</a:t>
            </a:r>
            <a:r>
              <a:rPr sz="2000" b="1" spc="-20" dirty="0">
                <a:latin typeface="Tw Cen MT"/>
                <a:cs typeface="Tw Cen MT"/>
              </a:rPr>
              <a:t>l</a:t>
            </a:r>
            <a:r>
              <a:rPr sz="2000" b="1" dirty="0">
                <a:latin typeface="Tw Cen MT"/>
                <a:cs typeface="Tw Cen MT"/>
              </a:rPr>
              <a:t>e</a:t>
            </a:r>
            <a:r>
              <a:rPr sz="2000" b="1" spc="-25" dirty="0">
                <a:latin typeface="Tw Cen MT"/>
                <a:cs typeface="Tw Cen MT"/>
              </a:rPr>
              <a:t> </a:t>
            </a:r>
            <a:r>
              <a:rPr sz="2000" b="1" spc="10" dirty="0">
                <a:latin typeface="Tw Cen MT"/>
                <a:cs typeface="Tw Cen MT"/>
              </a:rPr>
              <a:t>O</a:t>
            </a:r>
            <a:r>
              <a:rPr sz="2000" b="1" spc="-5" dirty="0">
                <a:latin typeface="Tw Cen MT"/>
                <a:cs typeface="Tw Cen MT"/>
              </a:rPr>
              <a:t>b</a:t>
            </a:r>
            <a:r>
              <a:rPr sz="2000" b="1" spc="-20" dirty="0">
                <a:latin typeface="Tw Cen MT"/>
                <a:cs typeface="Tw Cen MT"/>
              </a:rPr>
              <a:t>j</a:t>
            </a:r>
            <a:r>
              <a:rPr sz="2000" b="1" dirty="0">
                <a:latin typeface="Tw Cen MT"/>
                <a:cs typeface="Tw Cen MT"/>
              </a:rPr>
              <a:t>e</a:t>
            </a:r>
            <a:r>
              <a:rPr sz="2000" b="1" spc="-15" dirty="0">
                <a:latin typeface="Tw Cen MT"/>
                <a:cs typeface="Tw Cen MT"/>
              </a:rPr>
              <a:t>c</a:t>
            </a:r>
            <a:r>
              <a:rPr sz="2000" b="1" spc="-20" dirty="0">
                <a:latin typeface="Tw Cen MT"/>
                <a:cs typeface="Tw Cen MT"/>
              </a:rPr>
              <a:t>ti</a:t>
            </a:r>
            <a:r>
              <a:rPr sz="2000" b="1" spc="-25" dirty="0">
                <a:latin typeface="Tw Cen MT"/>
                <a:cs typeface="Tw Cen MT"/>
              </a:rPr>
              <a:t>v</a:t>
            </a:r>
            <a:r>
              <a:rPr sz="2000" b="1" dirty="0">
                <a:latin typeface="Tw Cen MT"/>
                <a:cs typeface="Tw Cen MT"/>
              </a:rPr>
              <a:t>e</a:t>
            </a:r>
            <a:r>
              <a:rPr sz="2000" dirty="0">
                <a:latin typeface="Tw Cen MT"/>
                <a:cs typeface="Tw Cen MT"/>
              </a:rPr>
              <a:t>: G</a:t>
            </a:r>
            <a:r>
              <a:rPr sz="2000" spc="10" dirty="0">
                <a:latin typeface="Tw Cen MT"/>
                <a:cs typeface="Tw Cen MT"/>
              </a:rPr>
              <a:t>o</a:t>
            </a:r>
            <a:r>
              <a:rPr sz="2000" spc="-15" dirty="0">
                <a:latin typeface="Tw Cen MT"/>
                <a:cs typeface="Tw Cen MT"/>
              </a:rPr>
              <a:t>a</a:t>
            </a:r>
            <a:r>
              <a:rPr sz="2000" dirty="0">
                <a:latin typeface="Tw Cen MT"/>
                <a:cs typeface="Tw Cen MT"/>
              </a:rPr>
              <a:t>l</a:t>
            </a:r>
            <a:r>
              <a:rPr sz="2000" spc="-5" dirty="0">
                <a:latin typeface="Tw Cen MT"/>
                <a:cs typeface="Tw Cen MT"/>
              </a:rPr>
              <a:t> </a:t>
            </a:r>
            <a:r>
              <a:rPr sz="2000" spc="-10" dirty="0">
                <a:latin typeface="Tw Cen MT"/>
                <a:cs typeface="Tw Cen MT"/>
              </a:rPr>
              <a:t>t</a:t>
            </a:r>
            <a:r>
              <a:rPr sz="2000" dirty="0">
                <a:latin typeface="Tw Cen MT"/>
                <a:cs typeface="Tw Cen MT"/>
              </a:rPr>
              <a:t>h</a:t>
            </a:r>
            <a:r>
              <a:rPr sz="2000" spc="-15" dirty="0">
                <a:latin typeface="Tw Cen MT"/>
                <a:cs typeface="Tw Cen MT"/>
              </a:rPr>
              <a:t>a</a:t>
            </a:r>
            <a:r>
              <a:rPr sz="2000" dirty="0">
                <a:latin typeface="Tw Cen MT"/>
                <a:cs typeface="Tw Cen MT"/>
              </a:rPr>
              <a:t>t </a:t>
            </a:r>
            <a:r>
              <a:rPr sz="2000" spc="-50" dirty="0">
                <a:latin typeface="Tw Cen MT"/>
                <a:cs typeface="Tw Cen MT"/>
              </a:rPr>
              <a:t>w</a:t>
            </a:r>
            <a:r>
              <a:rPr sz="2000" dirty="0">
                <a:latin typeface="Tw Cen MT"/>
                <a:cs typeface="Tw Cen MT"/>
              </a:rPr>
              <a:t>e</a:t>
            </a:r>
            <a:r>
              <a:rPr sz="2000" spc="15" dirty="0">
                <a:latin typeface="Tw Cen MT"/>
                <a:cs typeface="Tw Cen MT"/>
              </a:rPr>
              <a:t> </a:t>
            </a:r>
            <a:r>
              <a:rPr sz="2000" spc="-75" dirty="0">
                <a:latin typeface="Tw Cen MT"/>
                <a:cs typeface="Tw Cen MT"/>
              </a:rPr>
              <a:t>w</a:t>
            </a:r>
            <a:r>
              <a:rPr sz="2000" spc="-15" dirty="0">
                <a:latin typeface="Tw Cen MT"/>
                <a:cs typeface="Tw Cen MT"/>
              </a:rPr>
              <a:t>a</a:t>
            </a:r>
            <a:r>
              <a:rPr sz="2000" dirty="0">
                <a:latin typeface="Tw Cen MT"/>
                <a:cs typeface="Tw Cen MT"/>
              </a:rPr>
              <a:t>nt </a:t>
            </a:r>
            <a:r>
              <a:rPr sz="2000" spc="-10" dirty="0">
                <a:latin typeface="Tw Cen MT"/>
                <a:cs typeface="Tw Cen MT"/>
              </a:rPr>
              <a:t>t</a:t>
            </a:r>
            <a:r>
              <a:rPr sz="2000" dirty="0">
                <a:latin typeface="Tw Cen MT"/>
                <a:cs typeface="Tw Cen MT"/>
              </a:rPr>
              <a:t>o</a:t>
            </a:r>
            <a:r>
              <a:rPr sz="2000" spc="15" dirty="0">
                <a:latin typeface="Tw Cen MT"/>
                <a:cs typeface="Tw Cen MT"/>
              </a:rPr>
              <a:t> </a:t>
            </a:r>
            <a:r>
              <a:rPr sz="2000" dirty="0">
                <a:latin typeface="Tw Cen MT"/>
                <a:cs typeface="Tw Cen MT"/>
              </a:rPr>
              <a:t>s</a:t>
            </a:r>
            <a:r>
              <a:rPr sz="2000" spc="-10" dirty="0">
                <a:latin typeface="Tw Cen MT"/>
                <a:cs typeface="Tw Cen MT"/>
              </a:rPr>
              <a:t>t</a:t>
            </a:r>
            <a:r>
              <a:rPr sz="2000" dirty="0">
                <a:latin typeface="Tw Cen MT"/>
                <a:cs typeface="Tw Cen MT"/>
              </a:rPr>
              <a:t>r</a:t>
            </a:r>
            <a:r>
              <a:rPr sz="2000" spc="-15" dirty="0">
                <a:latin typeface="Tw Cen MT"/>
                <a:cs typeface="Tw Cen MT"/>
              </a:rPr>
              <a:t>i</a:t>
            </a:r>
            <a:r>
              <a:rPr sz="2000" spc="-45" dirty="0">
                <a:latin typeface="Tw Cen MT"/>
                <a:cs typeface="Tw Cen MT"/>
              </a:rPr>
              <a:t>v</a:t>
            </a:r>
            <a:r>
              <a:rPr sz="2000" dirty="0">
                <a:latin typeface="Tw Cen MT"/>
                <a:cs typeface="Tw Cen MT"/>
              </a:rPr>
              <a:t>e </a:t>
            </a:r>
            <a:r>
              <a:rPr sz="2000" spc="-50" dirty="0">
                <a:latin typeface="Tw Cen MT"/>
                <a:cs typeface="Tw Cen MT"/>
              </a:rPr>
              <a:t>f</a:t>
            </a:r>
            <a:r>
              <a:rPr sz="2000" spc="10" dirty="0">
                <a:latin typeface="Tw Cen MT"/>
                <a:cs typeface="Tw Cen MT"/>
              </a:rPr>
              <a:t>o</a:t>
            </a:r>
            <a:r>
              <a:rPr sz="2000" spc="-120" dirty="0">
                <a:latin typeface="Tw Cen MT"/>
                <a:cs typeface="Tw Cen MT"/>
              </a:rPr>
              <a:t>r.</a:t>
            </a:r>
            <a:endParaRPr sz="2000" dirty="0">
              <a:latin typeface="Tw Cen MT"/>
              <a:cs typeface="Tw Cen MT"/>
            </a:endParaRPr>
          </a:p>
          <a:p>
            <a:pPr marL="356870" indent="-344170">
              <a:lnSpc>
                <a:spcPct val="100000"/>
              </a:lnSpc>
              <a:spcBef>
                <a:spcPts val="1320"/>
              </a:spcBef>
              <a:buFont typeface="Arial"/>
              <a:buChar char="•"/>
              <a:tabLst>
                <a:tab pos="357505" algn="l"/>
              </a:tabLst>
            </a:pPr>
            <a:r>
              <a:rPr sz="2000" b="1" spc="-10" dirty="0">
                <a:latin typeface="Tw Cen MT"/>
                <a:cs typeface="Tw Cen MT"/>
              </a:rPr>
              <a:t>M</a:t>
            </a:r>
            <a:r>
              <a:rPr sz="2000" b="1" spc="-20" dirty="0">
                <a:latin typeface="Tw Cen MT"/>
                <a:cs typeface="Tw Cen MT"/>
              </a:rPr>
              <a:t>i</a:t>
            </a:r>
            <a:r>
              <a:rPr sz="2000" b="1" spc="-5" dirty="0">
                <a:latin typeface="Tw Cen MT"/>
                <a:cs typeface="Tw Cen MT"/>
              </a:rPr>
              <a:t>n</a:t>
            </a:r>
            <a:r>
              <a:rPr sz="2000" b="1" spc="-20" dirty="0">
                <a:latin typeface="Tw Cen MT"/>
                <a:cs typeface="Tw Cen MT"/>
              </a:rPr>
              <a:t>i</a:t>
            </a:r>
            <a:r>
              <a:rPr sz="2000" b="1" spc="-10" dirty="0">
                <a:latin typeface="Tw Cen MT"/>
                <a:cs typeface="Tw Cen MT"/>
              </a:rPr>
              <a:t>m</a:t>
            </a:r>
            <a:r>
              <a:rPr sz="2000" b="1" spc="-5" dirty="0">
                <a:latin typeface="Tw Cen MT"/>
                <a:cs typeface="Tw Cen MT"/>
              </a:rPr>
              <a:t>u</a:t>
            </a:r>
            <a:r>
              <a:rPr sz="2000" b="1" dirty="0">
                <a:latin typeface="Tw Cen MT"/>
                <a:cs typeface="Tw Cen MT"/>
              </a:rPr>
              <a:t>m</a:t>
            </a:r>
            <a:r>
              <a:rPr sz="2000" b="1" spc="15" dirty="0">
                <a:latin typeface="Tw Cen MT"/>
                <a:cs typeface="Tw Cen MT"/>
              </a:rPr>
              <a:t> </a:t>
            </a:r>
            <a:r>
              <a:rPr sz="2000" b="1" dirty="0">
                <a:latin typeface="Tw Cen MT"/>
                <a:cs typeface="Tw Cen MT"/>
              </a:rPr>
              <a:t>T</a:t>
            </a:r>
            <a:r>
              <a:rPr sz="2000" b="1" spc="-5" dirty="0">
                <a:latin typeface="Tw Cen MT"/>
                <a:cs typeface="Tw Cen MT"/>
              </a:rPr>
              <a:t>h</a:t>
            </a:r>
            <a:r>
              <a:rPr sz="2000" b="1" spc="35" dirty="0">
                <a:latin typeface="Tw Cen MT"/>
                <a:cs typeface="Tw Cen MT"/>
              </a:rPr>
              <a:t>r</a:t>
            </a:r>
            <a:r>
              <a:rPr sz="2000" b="1" dirty="0">
                <a:latin typeface="Tw Cen MT"/>
                <a:cs typeface="Tw Cen MT"/>
              </a:rPr>
              <a:t>e</a:t>
            </a:r>
            <a:r>
              <a:rPr sz="2000" b="1" spc="-10" dirty="0">
                <a:latin typeface="Tw Cen MT"/>
                <a:cs typeface="Tw Cen MT"/>
              </a:rPr>
              <a:t>s</a:t>
            </a:r>
            <a:r>
              <a:rPr sz="2000" b="1" spc="-5" dirty="0">
                <a:latin typeface="Tw Cen MT"/>
                <a:cs typeface="Tw Cen MT"/>
              </a:rPr>
              <a:t>ho</a:t>
            </a:r>
            <a:r>
              <a:rPr sz="2000" b="1" spc="-20" dirty="0">
                <a:latin typeface="Tw Cen MT"/>
                <a:cs typeface="Tw Cen MT"/>
              </a:rPr>
              <a:t>l</a:t>
            </a:r>
            <a:r>
              <a:rPr sz="2000" b="1" spc="-5" dirty="0">
                <a:latin typeface="Tw Cen MT"/>
                <a:cs typeface="Tw Cen MT"/>
              </a:rPr>
              <a:t>d</a:t>
            </a:r>
            <a:r>
              <a:rPr sz="2000" dirty="0">
                <a:latin typeface="Tw Cen MT"/>
                <a:cs typeface="Tw Cen MT"/>
              </a:rPr>
              <a:t>:</a:t>
            </a:r>
            <a:endParaRPr lang="en-US" sz="2000" dirty="0">
              <a:latin typeface="Tw Cen MT"/>
              <a:cs typeface="Tw Cen MT"/>
            </a:endParaRPr>
          </a:p>
          <a:p>
            <a:pPr marL="469900" lvl="1">
              <a:spcBef>
                <a:spcPts val="1320"/>
              </a:spcBef>
              <a:tabLst>
                <a:tab pos="357505" algn="l"/>
              </a:tabLst>
            </a:pPr>
            <a:r>
              <a:rPr lang="en-US" sz="2000" spc="-5" dirty="0">
                <a:latin typeface="Tw Cen MT"/>
                <a:cs typeface="Tw Cen MT"/>
              </a:rPr>
              <a:t>Qu</a:t>
            </a:r>
            <a:r>
              <a:rPr lang="en-US" sz="2000" spc="-15" dirty="0">
                <a:latin typeface="Tw Cen MT"/>
                <a:cs typeface="Tw Cen MT"/>
              </a:rPr>
              <a:t>a</a:t>
            </a:r>
            <a:r>
              <a:rPr lang="en-US" sz="2000" dirty="0">
                <a:latin typeface="Tw Cen MT"/>
                <a:cs typeface="Tw Cen MT"/>
              </a:rPr>
              <a:t>n</a:t>
            </a:r>
            <a:r>
              <a:rPr lang="en-US" sz="2000" spc="-10" dirty="0">
                <a:latin typeface="Tw Cen MT"/>
                <a:cs typeface="Tw Cen MT"/>
              </a:rPr>
              <a:t>t</a:t>
            </a:r>
            <a:r>
              <a:rPr lang="en-US" sz="2000" spc="-15" dirty="0">
                <a:latin typeface="Tw Cen MT"/>
                <a:cs typeface="Tw Cen MT"/>
              </a:rPr>
              <a:t>i</a:t>
            </a:r>
            <a:r>
              <a:rPr lang="en-US" sz="2000" spc="-10" dirty="0">
                <a:latin typeface="Tw Cen MT"/>
                <a:cs typeface="Tw Cen MT"/>
              </a:rPr>
              <a:t>t</a:t>
            </a:r>
            <a:r>
              <a:rPr lang="en-US" sz="2000" spc="-15" dirty="0">
                <a:latin typeface="Tw Cen MT"/>
                <a:cs typeface="Tw Cen MT"/>
              </a:rPr>
              <a:t>a</a:t>
            </a:r>
            <a:r>
              <a:rPr lang="en-US" sz="2000" spc="-10" dirty="0">
                <a:latin typeface="Tw Cen MT"/>
                <a:cs typeface="Tw Cen MT"/>
              </a:rPr>
              <a:t>t</a:t>
            </a:r>
            <a:r>
              <a:rPr lang="en-US" sz="2000" spc="-15" dirty="0">
                <a:latin typeface="Tw Cen MT"/>
                <a:cs typeface="Tw Cen MT"/>
              </a:rPr>
              <a:t>i</a:t>
            </a:r>
            <a:r>
              <a:rPr lang="en-US" sz="2000" spc="-45" dirty="0">
                <a:latin typeface="Tw Cen MT"/>
                <a:cs typeface="Tw Cen MT"/>
              </a:rPr>
              <a:t>v</a:t>
            </a:r>
            <a:r>
              <a:rPr lang="en-US" sz="2000" dirty="0">
                <a:latin typeface="Tw Cen MT"/>
                <a:cs typeface="Tw Cen MT"/>
              </a:rPr>
              <a:t>e</a:t>
            </a:r>
            <a:r>
              <a:rPr lang="en-US" sz="2000" spc="65" dirty="0">
                <a:latin typeface="Tw Cen MT"/>
                <a:cs typeface="Tw Cen MT"/>
              </a:rPr>
              <a:t> </a:t>
            </a:r>
            <a:r>
              <a:rPr lang="en-US" sz="2000" spc="-45" dirty="0">
                <a:latin typeface="Tw Cen MT"/>
                <a:cs typeface="Tw Cen MT"/>
              </a:rPr>
              <a:t>v</a:t>
            </a:r>
            <a:r>
              <a:rPr lang="en-US" sz="2000" spc="-15" dirty="0">
                <a:latin typeface="Tw Cen MT"/>
                <a:cs typeface="Tw Cen MT"/>
              </a:rPr>
              <a:t>al</a:t>
            </a:r>
            <a:r>
              <a:rPr lang="en-US" sz="2000" dirty="0">
                <a:latin typeface="Tw Cen MT"/>
                <a:cs typeface="Tw Cen MT"/>
              </a:rPr>
              <a:t>ue r</a:t>
            </a:r>
            <a:r>
              <a:rPr lang="en-US" sz="2000" spc="10" dirty="0">
                <a:latin typeface="Tw Cen MT"/>
                <a:cs typeface="Tw Cen MT"/>
              </a:rPr>
              <a:t>e</a:t>
            </a:r>
            <a:r>
              <a:rPr lang="en-US" sz="2000" dirty="0">
                <a:latin typeface="Tw Cen MT"/>
                <a:cs typeface="Tw Cen MT"/>
              </a:rPr>
              <a:t>f</a:t>
            </a:r>
            <a:r>
              <a:rPr lang="en-US" sz="2000" spc="-15" dirty="0">
                <a:latin typeface="Tw Cen MT"/>
                <a:cs typeface="Tw Cen MT"/>
              </a:rPr>
              <a:t>l</a:t>
            </a:r>
            <a:r>
              <a:rPr lang="en-US" sz="2000" spc="10" dirty="0">
                <a:latin typeface="Tw Cen MT"/>
                <a:cs typeface="Tw Cen MT"/>
              </a:rPr>
              <a:t>e</a:t>
            </a:r>
            <a:r>
              <a:rPr lang="en-US" sz="2000" spc="-5" dirty="0">
                <a:latin typeface="Tw Cen MT"/>
                <a:cs typeface="Tw Cen MT"/>
              </a:rPr>
              <a:t>c</a:t>
            </a:r>
            <a:r>
              <a:rPr lang="en-US" sz="2000" spc="-10" dirty="0">
                <a:latin typeface="Tw Cen MT"/>
                <a:cs typeface="Tw Cen MT"/>
              </a:rPr>
              <a:t>t</a:t>
            </a:r>
            <a:r>
              <a:rPr lang="en-US" sz="2000" spc="-15" dirty="0">
                <a:latin typeface="Tw Cen MT"/>
                <a:cs typeface="Tw Cen MT"/>
              </a:rPr>
              <a:t>i</a:t>
            </a:r>
            <a:r>
              <a:rPr lang="en-US" sz="2000" dirty="0">
                <a:latin typeface="Tw Cen MT"/>
                <a:cs typeface="Tw Cen MT"/>
              </a:rPr>
              <a:t>n</a:t>
            </a:r>
            <a:r>
              <a:rPr lang="en-US" sz="2000" spc="-5" dirty="0">
                <a:latin typeface="Tw Cen MT"/>
                <a:cs typeface="Tw Cen MT"/>
              </a:rPr>
              <a:t>g w</a:t>
            </a:r>
            <a:r>
              <a:rPr lang="en-US" sz="2000" dirty="0">
                <a:latin typeface="Tw Cen MT"/>
                <a:cs typeface="Tw Cen MT"/>
              </a:rPr>
              <a:t>h</a:t>
            </a:r>
            <a:r>
              <a:rPr lang="en-US" sz="2000" spc="-15" dirty="0">
                <a:latin typeface="Tw Cen MT"/>
                <a:cs typeface="Tw Cen MT"/>
              </a:rPr>
              <a:t>a</a:t>
            </a:r>
            <a:r>
              <a:rPr lang="en-US" sz="2000" dirty="0">
                <a:latin typeface="Tw Cen MT"/>
                <a:cs typeface="Tw Cen MT"/>
              </a:rPr>
              <a:t>t</a:t>
            </a:r>
            <a:r>
              <a:rPr lang="en-US" sz="2000" spc="-5" dirty="0">
                <a:latin typeface="Tw Cen MT"/>
                <a:cs typeface="Tw Cen MT"/>
              </a:rPr>
              <a:t> </a:t>
            </a:r>
            <a:r>
              <a:rPr lang="en-US" sz="2000" spc="-15" dirty="0">
                <a:latin typeface="Tw Cen MT"/>
                <a:cs typeface="Tw Cen MT"/>
              </a:rPr>
              <a:t>i</a:t>
            </a:r>
            <a:r>
              <a:rPr lang="en-US" sz="2000" dirty="0">
                <a:latin typeface="Tw Cen MT"/>
                <a:cs typeface="Tw Cen MT"/>
              </a:rPr>
              <a:t>s</a:t>
            </a:r>
            <a:r>
              <a:rPr lang="en-US" sz="2000" spc="30" dirty="0">
                <a:latin typeface="Tw Cen MT"/>
                <a:cs typeface="Tw Cen MT"/>
              </a:rPr>
              <a:t> </a:t>
            </a:r>
            <a:r>
              <a:rPr lang="en-US" sz="2000" dirty="0">
                <a:latin typeface="Tw Cen MT"/>
                <a:cs typeface="Tw Cen MT"/>
              </a:rPr>
              <a:t>s</a:t>
            </a:r>
            <a:r>
              <a:rPr lang="en-US" sz="2000" spc="-15" dirty="0">
                <a:latin typeface="Tw Cen MT"/>
                <a:cs typeface="Tw Cen MT"/>
              </a:rPr>
              <a:t>i</a:t>
            </a:r>
            <a:r>
              <a:rPr lang="en-US" sz="2000" spc="-10" dirty="0">
                <a:latin typeface="Tw Cen MT"/>
                <a:cs typeface="Tw Cen MT"/>
              </a:rPr>
              <a:t>g</a:t>
            </a:r>
            <a:r>
              <a:rPr lang="en-US" sz="2000" dirty="0">
                <a:latin typeface="Tw Cen MT"/>
                <a:cs typeface="Tw Cen MT"/>
              </a:rPr>
              <a:t>n</a:t>
            </a:r>
            <a:r>
              <a:rPr lang="en-US" sz="2000" spc="-15" dirty="0">
                <a:latin typeface="Tw Cen MT"/>
                <a:cs typeface="Tw Cen MT"/>
              </a:rPr>
              <a:t>i</a:t>
            </a:r>
            <a:r>
              <a:rPr lang="en-US" sz="2000" dirty="0">
                <a:latin typeface="Tw Cen MT"/>
                <a:cs typeface="Tw Cen MT"/>
              </a:rPr>
              <a:t>f</a:t>
            </a:r>
            <a:r>
              <a:rPr lang="en-US" sz="2000" spc="-15" dirty="0">
                <a:latin typeface="Tw Cen MT"/>
                <a:cs typeface="Tw Cen MT"/>
              </a:rPr>
              <a:t>i</a:t>
            </a:r>
            <a:r>
              <a:rPr lang="en-US" sz="2000" dirty="0">
                <a:latin typeface="Tw Cen MT"/>
                <a:cs typeface="Tw Cen MT"/>
              </a:rPr>
              <a:t>c</a:t>
            </a:r>
            <a:r>
              <a:rPr lang="en-US" sz="2000" spc="-15" dirty="0">
                <a:latin typeface="Tw Cen MT"/>
                <a:cs typeface="Tw Cen MT"/>
              </a:rPr>
              <a:t>a</a:t>
            </a:r>
            <a:r>
              <a:rPr lang="en-US" sz="2000" dirty="0">
                <a:latin typeface="Tw Cen MT"/>
                <a:cs typeface="Tw Cen MT"/>
              </a:rPr>
              <a:t>nt </a:t>
            </a:r>
            <a:r>
              <a:rPr lang="en-US" sz="2000" spc="-15" dirty="0">
                <a:latin typeface="Tw Cen MT"/>
                <a:cs typeface="Tw Cen MT"/>
              </a:rPr>
              <a:t>a</a:t>
            </a:r>
            <a:r>
              <a:rPr lang="en-US" sz="2000" spc="-5" dirty="0">
                <a:latin typeface="Tw Cen MT"/>
                <a:cs typeface="Tw Cen MT"/>
              </a:rPr>
              <a:t>nd </a:t>
            </a:r>
            <a:r>
              <a:rPr lang="en-US" sz="2000" dirty="0">
                <a:latin typeface="Tw Cen MT"/>
                <a:cs typeface="Tw Cen MT"/>
              </a:rPr>
              <a:t>unr</a:t>
            </a:r>
            <a:r>
              <a:rPr lang="en-US" sz="2000" spc="10" dirty="0">
                <a:latin typeface="Tw Cen MT"/>
                <a:cs typeface="Tw Cen MT"/>
              </a:rPr>
              <a:t>e</a:t>
            </a:r>
            <a:r>
              <a:rPr lang="en-US" sz="2000" spc="-15" dirty="0">
                <a:latin typeface="Tw Cen MT"/>
                <a:cs typeface="Tw Cen MT"/>
              </a:rPr>
              <a:t>a</a:t>
            </a:r>
            <a:r>
              <a:rPr lang="en-US" sz="2000" spc="-5" dirty="0">
                <a:latin typeface="Tw Cen MT"/>
                <a:cs typeface="Tw Cen MT"/>
              </a:rPr>
              <a:t>s</a:t>
            </a:r>
            <a:r>
              <a:rPr lang="en-US" sz="2000" spc="10" dirty="0">
                <a:latin typeface="Tw Cen MT"/>
                <a:cs typeface="Tw Cen MT"/>
              </a:rPr>
              <a:t>o</a:t>
            </a:r>
            <a:r>
              <a:rPr lang="en-US" sz="2000" dirty="0">
                <a:latin typeface="Tw Cen MT"/>
                <a:cs typeface="Tw Cen MT"/>
              </a:rPr>
              <a:t>n</a:t>
            </a:r>
            <a:r>
              <a:rPr lang="en-US" sz="2000" spc="-15" dirty="0">
                <a:latin typeface="Tw Cen MT"/>
                <a:cs typeface="Tw Cen MT"/>
              </a:rPr>
              <a:t>able</a:t>
            </a:r>
            <a:r>
              <a:rPr lang="en-US" sz="2000" dirty="0">
                <a:latin typeface="Tw Cen MT"/>
                <a:cs typeface="Tw Cen MT"/>
              </a:rPr>
              <a:t>.</a:t>
            </a:r>
            <a:r>
              <a:rPr lang="en-US" sz="2000" spc="-5" dirty="0">
                <a:latin typeface="Tw Cen MT"/>
                <a:cs typeface="Tw Cen MT"/>
              </a:rPr>
              <a:t> </a:t>
            </a:r>
            <a:r>
              <a:rPr lang="en-US" sz="2000" b="1" i="1" spc="-10" dirty="0">
                <a:latin typeface="Tw Cen MT"/>
                <a:cs typeface="Tw Cen MT"/>
              </a:rPr>
              <a:t>T</a:t>
            </a:r>
            <a:r>
              <a:rPr lang="en-US" sz="2000" b="1" i="1" dirty="0">
                <a:latin typeface="Tw Cen MT"/>
                <a:cs typeface="Tw Cen MT"/>
              </a:rPr>
              <a:t>he</a:t>
            </a:r>
            <a:r>
              <a:rPr lang="en-US" sz="2000" b="1" i="1" spc="-25" dirty="0">
                <a:latin typeface="Tw Cen MT"/>
                <a:cs typeface="Tw Cen MT"/>
              </a:rPr>
              <a:t> </a:t>
            </a:r>
            <a:r>
              <a:rPr lang="en-US" sz="2000" b="1" i="1" spc="5" dirty="0">
                <a:latin typeface="Tw Cen MT"/>
                <a:cs typeface="Tw Cen MT"/>
              </a:rPr>
              <a:t>li</a:t>
            </a:r>
            <a:r>
              <a:rPr lang="en-US" sz="2000" b="1" i="1" dirty="0">
                <a:latin typeface="Tw Cen MT"/>
                <a:cs typeface="Tw Cen MT"/>
              </a:rPr>
              <a:t>ne </a:t>
            </a:r>
            <a:r>
              <a:rPr lang="en-US" sz="2000" b="1" i="1" spc="-65" dirty="0">
                <a:latin typeface="Tw Cen MT"/>
                <a:cs typeface="Tw Cen MT"/>
              </a:rPr>
              <a:t>w</a:t>
            </a:r>
            <a:r>
              <a:rPr lang="en-US" sz="2000" b="1" i="1" dirty="0">
                <a:latin typeface="Tw Cen MT"/>
                <a:cs typeface="Tw Cen MT"/>
              </a:rPr>
              <a:t>e</a:t>
            </a:r>
            <a:r>
              <a:rPr lang="en-US" sz="2000" b="1" i="1" spc="-25" dirty="0">
                <a:latin typeface="Tw Cen MT"/>
                <a:cs typeface="Tw Cen MT"/>
              </a:rPr>
              <a:t> </a:t>
            </a:r>
            <a:r>
              <a:rPr lang="en-US" sz="2000" b="1" i="1" spc="-5" dirty="0">
                <a:latin typeface="Tw Cen MT"/>
                <a:cs typeface="Tw Cen MT"/>
              </a:rPr>
              <a:t>do</a:t>
            </a:r>
            <a:r>
              <a:rPr lang="en-US" sz="2000" b="1" i="1" spc="5" dirty="0">
                <a:latin typeface="Tw Cen MT"/>
                <a:cs typeface="Tw Cen MT"/>
              </a:rPr>
              <a:t>n</a:t>
            </a:r>
            <a:r>
              <a:rPr lang="en-US" sz="2000" b="1" i="1" spc="-15" dirty="0">
                <a:latin typeface="Tw Cen MT"/>
                <a:cs typeface="Tw Cen MT"/>
              </a:rPr>
              <a:t>’</a:t>
            </a:r>
            <a:r>
              <a:rPr lang="en-US" sz="2000" b="1" i="1" spc="-5" dirty="0">
                <a:latin typeface="Tw Cen MT"/>
                <a:cs typeface="Tw Cen MT"/>
              </a:rPr>
              <a:t>t </a:t>
            </a:r>
            <a:r>
              <a:rPr lang="en-US" sz="2000" b="1" i="1" spc="-40" dirty="0">
                <a:latin typeface="Tw Cen MT"/>
                <a:cs typeface="Tw Cen MT"/>
              </a:rPr>
              <a:t>w</a:t>
            </a:r>
            <a:r>
              <a:rPr lang="en-US" sz="2000" b="1" i="1" spc="-5" dirty="0">
                <a:latin typeface="Tw Cen MT"/>
                <a:cs typeface="Tw Cen MT"/>
              </a:rPr>
              <a:t>a</a:t>
            </a:r>
            <a:r>
              <a:rPr lang="en-US" sz="2000" b="1" i="1" dirty="0">
                <a:latin typeface="Tw Cen MT"/>
                <a:cs typeface="Tw Cen MT"/>
              </a:rPr>
              <a:t>n</a:t>
            </a:r>
            <a:r>
              <a:rPr lang="en-US" sz="2000" b="1" i="1" spc="-5" dirty="0">
                <a:latin typeface="Tw Cen MT"/>
                <a:cs typeface="Tw Cen MT"/>
              </a:rPr>
              <a:t>t</a:t>
            </a:r>
            <a:r>
              <a:rPr lang="en-US" sz="2000" b="1" i="1" spc="-25" dirty="0">
                <a:latin typeface="Tw Cen MT"/>
                <a:cs typeface="Tw Cen MT"/>
              </a:rPr>
              <a:t> </a:t>
            </a:r>
            <a:r>
              <a:rPr lang="en-US" sz="2000" b="1" i="1" spc="-10" dirty="0">
                <a:latin typeface="Tw Cen MT"/>
                <a:cs typeface="Tw Cen MT"/>
              </a:rPr>
              <a:t>t</a:t>
            </a:r>
            <a:r>
              <a:rPr lang="en-US" sz="2000" b="1" i="1" dirty="0">
                <a:latin typeface="Tw Cen MT"/>
                <a:cs typeface="Tw Cen MT"/>
              </a:rPr>
              <a:t>o </a:t>
            </a:r>
            <a:r>
              <a:rPr lang="en-US" sz="2000" b="1" i="1" spc="-10" dirty="0">
                <a:latin typeface="Tw Cen MT"/>
                <a:cs typeface="Tw Cen MT"/>
              </a:rPr>
              <a:t>c</a:t>
            </a:r>
            <a:r>
              <a:rPr lang="en-US" sz="2000" b="1" i="1" spc="10" dirty="0">
                <a:latin typeface="Tw Cen MT"/>
                <a:cs typeface="Tw Cen MT"/>
              </a:rPr>
              <a:t>r</a:t>
            </a:r>
            <a:r>
              <a:rPr lang="en-US" sz="2000" b="1" i="1" dirty="0">
                <a:latin typeface="Tw Cen MT"/>
                <a:cs typeface="Tw Cen MT"/>
              </a:rPr>
              <a:t>o</a:t>
            </a:r>
            <a:r>
              <a:rPr lang="en-US" sz="2000" b="1" i="1" spc="-15" dirty="0">
                <a:latin typeface="Tw Cen MT"/>
                <a:cs typeface="Tw Cen MT"/>
              </a:rPr>
              <a:t>s</a:t>
            </a:r>
            <a:r>
              <a:rPr lang="en-US" sz="2000" b="1" i="1" spc="-40" dirty="0">
                <a:latin typeface="Tw Cen MT"/>
                <a:cs typeface="Tw Cen MT"/>
              </a:rPr>
              <a:t>s</a:t>
            </a:r>
            <a:r>
              <a:rPr lang="en-US" sz="2000" b="1" i="1" dirty="0">
                <a:latin typeface="Tw Cen MT"/>
                <a:cs typeface="Tw Cen MT"/>
              </a:rPr>
              <a:t>.</a:t>
            </a:r>
            <a:endParaRPr lang="en-US" sz="2000" dirty="0">
              <a:latin typeface="Tw Cen MT"/>
              <a:cs typeface="Tw Cen MT"/>
            </a:endParaRPr>
          </a:p>
          <a:p>
            <a:pPr marL="356870" indent="-344170">
              <a:lnSpc>
                <a:spcPct val="100000"/>
              </a:lnSpc>
              <a:spcBef>
                <a:spcPts val="1320"/>
              </a:spcBef>
              <a:buFont typeface="Arial"/>
              <a:buChar char="•"/>
              <a:tabLst>
                <a:tab pos="357505" algn="l"/>
              </a:tabLst>
            </a:pPr>
            <a:endParaRPr sz="2000" dirty="0">
              <a:latin typeface="Tw Cen MT"/>
              <a:cs typeface="Tw Cen MT"/>
            </a:endParaRPr>
          </a:p>
        </p:txBody>
      </p:sp>
    </p:spTree>
  </p:cSld>
  <p:clrMapOvr>
    <a:masterClrMapping/>
  </p:clrMapOvr>
  <p:transition>
    <p:split orient="vert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8E45C-A3D6-4DCA-8EC7-FAF045EE0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Review of Sustainable Management Criteria Components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69FD9E18-E777-4570-A347-1AF91AC84A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8881" y="2067645"/>
            <a:ext cx="3802251" cy="3371850"/>
          </a:xfrm>
        </p:spPr>
        <p:txBody>
          <a:bodyPr/>
          <a:lstStyle/>
          <a:p>
            <a:r>
              <a:rPr lang="en-US" sz="2400" dirty="0"/>
              <a:t>Undesirable Results</a:t>
            </a:r>
          </a:p>
          <a:p>
            <a:endParaRPr lang="en-US" sz="2400" dirty="0"/>
          </a:p>
          <a:p>
            <a:r>
              <a:rPr lang="en-US" sz="2400" dirty="0"/>
              <a:t>Minimum Thresholds</a:t>
            </a:r>
          </a:p>
          <a:p>
            <a:endParaRPr lang="en-US" sz="2400" dirty="0"/>
          </a:p>
          <a:p>
            <a:r>
              <a:rPr lang="en-US" sz="2400" dirty="0"/>
              <a:t>Measurable Objectives</a:t>
            </a:r>
          </a:p>
          <a:p>
            <a:endParaRPr lang="en-US" sz="2400" dirty="0"/>
          </a:p>
          <a:p>
            <a:r>
              <a:rPr lang="en-US" sz="2400" dirty="0"/>
              <a:t>Sustainability Goal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D7F3B65-7052-4BF2-BFF3-6AC3CE83145D}"/>
              </a:ext>
            </a:extLst>
          </p:cNvPr>
          <p:cNvGrpSpPr/>
          <p:nvPr/>
        </p:nvGrpSpPr>
        <p:grpSpPr>
          <a:xfrm>
            <a:off x="4495800" y="1524000"/>
            <a:ext cx="7207319" cy="5105400"/>
            <a:chOff x="4541717" y="1516174"/>
            <a:chExt cx="7594582" cy="5132336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114EA24-C698-42A6-A6D5-AF8CD9DD89BA}"/>
                </a:ext>
              </a:extLst>
            </p:cNvPr>
            <p:cNvSpPr txBox="1"/>
            <p:nvPr/>
          </p:nvSpPr>
          <p:spPr>
            <a:xfrm rot="16200000">
              <a:off x="2314104" y="3743787"/>
              <a:ext cx="479378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50" b="1" dirty="0">
                  <a:solidFill>
                    <a:srgbClr val="002855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Groundwater Level</a:t>
              </a: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A5976FA7-94FB-4C79-A9AE-1E3289A8ADA0}"/>
                </a:ext>
              </a:extLst>
            </p:cNvPr>
            <p:cNvGrpSpPr/>
            <p:nvPr/>
          </p:nvGrpSpPr>
          <p:grpSpPr>
            <a:xfrm>
              <a:off x="4643194" y="1871721"/>
              <a:ext cx="7083140" cy="4776789"/>
              <a:chOff x="4643194" y="1871721"/>
              <a:chExt cx="7083140" cy="4776789"/>
            </a:xfrm>
          </p:grpSpPr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93014EE3-F919-4E97-BED8-C1238267EBB5}"/>
                  </a:ext>
                </a:extLst>
              </p:cNvPr>
              <p:cNvGrpSpPr/>
              <p:nvPr/>
            </p:nvGrpSpPr>
            <p:grpSpPr>
              <a:xfrm>
                <a:off x="4643194" y="1871721"/>
                <a:ext cx="6543721" cy="4776789"/>
                <a:chOff x="4643193" y="1871721"/>
                <a:chExt cx="6745825" cy="4776789"/>
              </a:xfrm>
            </p:grpSpPr>
            <p:pic>
              <p:nvPicPr>
                <p:cNvPr id="3" name="Picture 2">
                  <a:extLst>
                    <a:ext uri="{FF2B5EF4-FFF2-40B4-BE49-F238E27FC236}">
                      <a16:creationId xmlns:a16="http://schemas.microsoft.com/office/drawing/2014/main" id="{3CCAA587-2481-4D58-90A4-103C0D7197D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3570" t="2935" r="2012" b="5109"/>
                <a:stretch/>
              </p:blipFill>
              <p:spPr>
                <a:xfrm>
                  <a:off x="4886631" y="1871721"/>
                  <a:ext cx="5997679" cy="4204613"/>
                </a:xfrm>
                <a:prstGeom prst="rect">
                  <a:avLst/>
                </a:prstGeom>
              </p:spPr>
            </p:pic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2DBCF21C-34EC-4E06-8F27-E8D837B64B68}"/>
                    </a:ext>
                  </a:extLst>
                </p:cNvPr>
                <p:cNvSpPr txBox="1"/>
                <p:nvPr/>
              </p:nvSpPr>
              <p:spPr>
                <a:xfrm>
                  <a:off x="7087936" y="6309955"/>
                  <a:ext cx="1564327" cy="3385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50" b="1" dirty="0">
                      <a:solidFill>
                        <a:srgbClr val="002855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Year</a:t>
                  </a:r>
                </a:p>
              </p:txBody>
            </p:sp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763908D7-E37E-4057-BF97-834EC7410858}"/>
                    </a:ext>
                  </a:extLst>
                </p:cNvPr>
                <p:cNvSpPr/>
                <p:nvPr/>
              </p:nvSpPr>
              <p:spPr bwMode="auto">
                <a:xfrm>
                  <a:off x="4961263" y="4986278"/>
                  <a:ext cx="5817673" cy="1013589"/>
                </a:xfrm>
                <a:prstGeom prst="rect">
                  <a:avLst/>
                </a:prstGeom>
                <a:solidFill>
                  <a:srgbClr val="FF0000">
                    <a:alpha val="24000"/>
                  </a:srgb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/>
                  <a:endParaRPr lang="en-US" sz="1350">
                    <a:latin typeface="Verdana" pitchFamily="34" charset="0"/>
                  </a:endParaRPr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C079B3BF-5949-468F-8FB1-7B5D78A9F529}"/>
                    </a:ext>
                  </a:extLst>
                </p:cNvPr>
                <p:cNvSpPr/>
                <p:nvPr/>
              </p:nvSpPr>
              <p:spPr bwMode="auto">
                <a:xfrm>
                  <a:off x="4961262" y="1871722"/>
                  <a:ext cx="5817673" cy="2596516"/>
                </a:xfrm>
                <a:prstGeom prst="rect">
                  <a:avLst/>
                </a:prstGeom>
                <a:solidFill>
                  <a:srgbClr val="92D050">
                    <a:alpha val="24000"/>
                  </a:srgb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/>
                  <a:endParaRPr lang="en-US" sz="1350">
                    <a:latin typeface="Verdana" pitchFamily="34" charset="0"/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D2DD4572-DFA7-4950-B545-D6DB3467EF69}"/>
                    </a:ext>
                  </a:extLst>
                </p:cNvPr>
                <p:cNvSpPr txBox="1"/>
                <p:nvPr/>
              </p:nvSpPr>
              <p:spPr>
                <a:xfrm>
                  <a:off x="4974047" y="1932653"/>
                  <a:ext cx="4279190" cy="3385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50" b="1" dirty="0">
                      <a:solidFill>
                        <a:srgbClr val="002855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DRAFT EXAMPLE – Groundwater Levels</a:t>
                  </a:r>
                </a:p>
              </p:txBody>
            </p:sp>
            <p:cxnSp>
              <p:nvCxnSpPr>
                <p:cNvPr id="6" name="Straight Connector 5">
                  <a:extLst>
                    <a:ext uri="{FF2B5EF4-FFF2-40B4-BE49-F238E27FC236}">
                      <a16:creationId xmlns:a16="http://schemas.microsoft.com/office/drawing/2014/main" id="{669AACD1-8299-4F52-8631-4DA9E2B1DF48}"/>
                    </a:ext>
                  </a:extLst>
                </p:cNvPr>
                <p:cNvCxnSpPr/>
                <p:nvPr/>
              </p:nvCxnSpPr>
              <p:spPr bwMode="auto">
                <a:xfrm>
                  <a:off x="4961262" y="4468238"/>
                  <a:ext cx="5817673" cy="0"/>
                </a:xfrm>
                <a:prstGeom prst="line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rgbClr val="FFC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8B8ED6A5-6862-4338-BA1D-6BA8169E6E4A}"/>
                    </a:ext>
                  </a:extLst>
                </p:cNvPr>
                <p:cNvCxnSpPr/>
                <p:nvPr/>
              </p:nvCxnSpPr>
              <p:spPr bwMode="auto">
                <a:xfrm>
                  <a:off x="4961262" y="4976446"/>
                  <a:ext cx="5817673" cy="0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7" name="Isosceles Triangle 6">
                  <a:extLst>
                    <a:ext uri="{FF2B5EF4-FFF2-40B4-BE49-F238E27FC236}">
                      <a16:creationId xmlns:a16="http://schemas.microsoft.com/office/drawing/2014/main" id="{FAE7A404-C3DE-4A95-8D23-2CFDA3242DAC}"/>
                    </a:ext>
                  </a:extLst>
                </p:cNvPr>
                <p:cNvSpPr/>
                <p:nvPr/>
              </p:nvSpPr>
              <p:spPr bwMode="auto">
                <a:xfrm rot="10800000">
                  <a:off x="10516948" y="4349589"/>
                  <a:ext cx="103570" cy="101713"/>
                </a:xfrm>
                <a:prstGeom prst="triangle">
                  <a:avLst/>
                </a:prstGeom>
                <a:solidFill>
                  <a:srgbClr val="FFC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/>
                  <a:endParaRPr lang="en-US" sz="1350">
                    <a:latin typeface="Verdana" pitchFamily="34" charset="0"/>
                  </a:endParaRPr>
                </a:p>
              </p:txBody>
            </p:sp>
            <p:sp>
              <p:nvSpPr>
                <p:cNvPr id="26" name="Isosceles Triangle 25">
                  <a:extLst>
                    <a:ext uri="{FF2B5EF4-FFF2-40B4-BE49-F238E27FC236}">
                      <a16:creationId xmlns:a16="http://schemas.microsoft.com/office/drawing/2014/main" id="{01DE38CD-B94D-4C4D-AF2B-BDFEEE877901}"/>
                    </a:ext>
                  </a:extLst>
                </p:cNvPr>
                <p:cNvSpPr/>
                <p:nvPr/>
              </p:nvSpPr>
              <p:spPr bwMode="auto">
                <a:xfrm rot="10800000">
                  <a:off x="8291177" y="3712693"/>
                  <a:ext cx="103570" cy="101713"/>
                </a:xfrm>
                <a:prstGeom prst="triangle">
                  <a:avLst/>
                </a:prstGeom>
                <a:solidFill>
                  <a:schemeClr val="accent4">
                    <a:lumMod val="5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/>
                  <a:endParaRPr lang="en-US" sz="1350">
                    <a:latin typeface="Verdana" pitchFamily="34" charset="0"/>
                  </a:endParaRPr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B4623E42-AB28-430F-8FA7-A9923DB229BB}"/>
                    </a:ext>
                  </a:extLst>
                </p:cNvPr>
                <p:cNvSpPr txBox="1"/>
                <p:nvPr/>
              </p:nvSpPr>
              <p:spPr>
                <a:xfrm>
                  <a:off x="10430120" y="6013810"/>
                  <a:ext cx="958898" cy="49244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2040</a:t>
                  </a: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EF17279B-E3CA-4D6A-973E-67BFE159E65F}"/>
                    </a:ext>
                  </a:extLst>
                </p:cNvPr>
                <p:cNvSpPr txBox="1"/>
                <p:nvPr/>
              </p:nvSpPr>
              <p:spPr>
                <a:xfrm>
                  <a:off x="8076354" y="6008479"/>
                  <a:ext cx="958898" cy="49244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2020</a:t>
                  </a:r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3E8AB447-F592-45B1-886B-86FA99C00CFF}"/>
                    </a:ext>
                  </a:extLst>
                </p:cNvPr>
                <p:cNvSpPr txBox="1"/>
                <p:nvPr/>
              </p:nvSpPr>
              <p:spPr>
                <a:xfrm>
                  <a:off x="9253238" y="6022583"/>
                  <a:ext cx="958898" cy="49244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2030</a:t>
                  </a: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564D1CF7-99F4-41FB-9FDE-6AFECACE746E}"/>
                    </a:ext>
                  </a:extLst>
                </p:cNvPr>
                <p:cNvSpPr txBox="1"/>
                <p:nvPr/>
              </p:nvSpPr>
              <p:spPr>
                <a:xfrm>
                  <a:off x="6972569" y="6017359"/>
                  <a:ext cx="958898" cy="49244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2010</a:t>
                  </a:r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909BEA35-E391-4104-BC4E-33F928DFEDD1}"/>
                    </a:ext>
                  </a:extLst>
                </p:cNvPr>
                <p:cNvSpPr txBox="1"/>
                <p:nvPr/>
              </p:nvSpPr>
              <p:spPr>
                <a:xfrm>
                  <a:off x="5789334" y="5999867"/>
                  <a:ext cx="958898" cy="49244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2000</a:t>
                  </a:r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9D38EA08-852D-4D07-AA7F-B91F4A699496}"/>
                    </a:ext>
                  </a:extLst>
                </p:cNvPr>
                <p:cNvSpPr txBox="1"/>
                <p:nvPr/>
              </p:nvSpPr>
              <p:spPr>
                <a:xfrm>
                  <a:off x="4643193" y="5998790"/>
                  <a:ext cx="958898" cy="49244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1990</a:t>
                  </a:r>
                </a:p>
              </p:txBody>
            </p:sp>
          </p:grp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57C1A1D-99E4-4D84-B5B9-7A061432508D}"/>
                  </a:ext>
                </a:extLst>
              </p:cNvPr>
              <p:cNvSpPr txBox="1"/>
              <p:nvPr/>
            </p:nvSpPr>
            <p:spPr>
              <a:xfrm>
                <a:off x="6934893" y="2477776"/>
                <a:ext cx="1853499" cy="861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00B050"/>
                    </a:solidFill>
                  </a:rPr>
                  <a:t>Measurable</a:t>
                </a:r>
              </a:p>
              <a:p>
                <a:pPr algn="ctr"/>
                <a:r>
                  <a:rPr lang="en-US" dirty="0">
                    <a:solidFill>
                      <a:srgbClr val="00B050"/>
                    </a:solidFill>
                  </a:rPr>
                  <a:t>Objective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7B921AC-2451-43F0-BCB9-42EFE69A7B54}"/>
                  </a:ext>
                </a:extLst>
              </p:cNvPr>
              <p:cNvSpPr txBox="1"/>
              <p:nvPr/>
            </p:nvSpPr>
            <p:spPr>
              <a:xfrm>
                <a:off x="6927411" y="5062185"/>
                <a:ext cx="1887697" cy="861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FF0000"/>
                    </a:solidFill>
                  </a:rPr>
                  <a:t>Undesirable</a:t>
                </a:r>
              </a:p>
              <a:p>
                <a:pPr algn="ctr"/>
                <a:r>
                  <a:rPr lang="en-US" dirty="0">
                    <a:solidFill>
                      <a:srgbClr val="FF0000"/>
                    </a:solidFill>
                  </a:rPr>
                  <a:t>Result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49DFDF9-2207-48FD-8374-D708E104A0EB}"/>
                  </a:ext>
                </a:extLst>
              </p:cNvPr>
              <p:cNvSpPr txBox="1"/>
              <p:nvPr/>
            </p:nvSpPr>
            <p:spPr>
              <a:xfrm>
                <a:off x="10516943" y="4175620"/>
                <a:ext cx="1209391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FFC000"/>
                    </a:solidFill>
                  </a:rPr>
                  <a:t>Trigger</a:t>
                </a:r>
              </a:p>
            </p:txBody>
          </p:sp>
        </p:grp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004066B0-EEC6-491E-B97B-B82CDB70D6D2}"/>
                </a:ext>
              </a:extLst>
            </p:cNvPr>
            <p:cNvCxnSpPr/>
            <p:nvPr/>
          </p:nvCxnSpPr>
          <p:spPr bwMode="auto">
            <a:xfrm>
              <a:off x="4951734" y="4972138"/>
              <a:ext cx="5643376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0" name="Isosceles Triangle 59">
              <a:extLst>
                <a:ext uri="{FF2B5EF4-FFF2-40B4-BE49-F238E27FC236}">
                  <a16:creationId xmlns:a16="http://schemas.microsoft.com/office/drawing/2014/main" id="{446D520D-2AD0-424C-ACA3-09D3A9A9FFF8}"/>
                </a:ext>
              </a:extLst>
            </p:cNvPr>
            <p:cNvSpPr/>
            <p:nvPr/>
          </p:nvSpPr>
          <p:spPr bwMode="auto">
            <a:xfrm rot="10800000">
              <a:off x="10340972" y="4841382"/>
              <a:ext cx="100467" cy="101713"/>
            </a:xfrm>
            <a:prstGeom prst="triangle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US" sz="1350">
                <a:latin typeface="Verdana" pitchFamily="34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577540E-6648-42D1-A410-62D552D79646}"/>
                </a:ext>
              </a:extLst>
            </p:cNvPr>
            <p:cNvSpPr txBox="1"/>
            <p:nvPr/>
          </p:nvSpPr>
          <p:spPr>
            <a:xfrm>
              <a:off x="10516943" y="4564987"/>
              <a:ext cx="1619356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Minimum Threshold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44568094"/>
      </p:ext>
    </p:extLst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8E45C-A3D6-4DCA-8EC7-FAF045EE0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Review of Sustainable Management Criteria Components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69FD9E18-E777-4570-A347-1AF91AC84A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7226" y="1524000"/>
            <a:ext cx="4239753" cy="3371850"/>
          </a:xfrm>
        </p:spPr>
        <p:txBody>
          <a:bodyPr/>
          <a:lstStyle/>
          <a:p>
            <a:pPr>
              <a:spcAft>
                <a:spcPts val="900"/>
              </a:spcAft>
            </a:pPr>
            <a:r>
              <a:rPr lang="en-US" u="sng" dirty="0"/>
              <a:t>Undesirable Results</a:t>
            </a:r>
            <a:endParaRPr lang="en-US" dirty="0"/>
          </a:p>
          <a:p>
            <a:pPr lvl="1">
              <a:spcAft>
                <a:spcPts val="900"/>
              </a:spcAft>
            </a:pPr>
            <a:r>
              <a:rPr lang="en-US" dirty="0"/>
              <a:t>Must be “Significant and Unreasonable”</a:t>
            </a:r>
          </a:p>
          <a:p>
            <a:pPr lvl="1">
              <a:spcAft>
                <a:spcPts val="900"/>
              </a:spcAft>
            </a:pPr>
            <a:r>
              <a:rPr lang="en-US" dirty="0"/>
              <a:t>Statement that describes conditions that we do not want to happen</a:t>
            </a:r>
          </a:p>
          <a:p>
            <a:pPr lvl="1"/>
            <a:r>
              <a:rPr lang="en-US" dirty="0"/>
              <a:t>Defined for each sustainability indicator </a:t>
            </a:r>
          </a:p>
          <a:p>
            <a:pPr lvl="2"/>
            <a:r>
              <a:rPr lang="en-US" sz="2400" dirty="0"/>
              <a:t>(e.g. groundwater levels, groundwater quality, etc.)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1D50DBD-0263-D248-9FA6-95D7C7060C1A}"/>
              </a:ext>
            </a:extLst>
          </p:cNvPr>
          <p:cNvGrpSpPr/>
          <p:nvPr/>
        </p:nvGrpSpPr>
        <p:grpSpPr>
          <a:xfrm>
            <a:off x="4815532" y="1417638"/>
            <a:ext cx="7071668" cy="5162548"/>
            <a:chOff x="4541717" y="1516174"/>
            <a:chExt cx="7594582" cy="5132336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9392118-CBDE-7B47-A232-E555FDAA64D4}"/>
                </a:ext>
              </a:extLst>
            </p:cNvPr>
            <p:cNvSpPr txBox="1"/>
            <p:nvPr/>
          </p:nvSpPr>
          <p:spPr>
            <a:xfrm rot="16200000">
              <a:off x="2314104" y="3743787"/>
              <a:ext cx="479378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50" b="1" dirty="0">
                  <a:solidFill>
                    <a:srgbClr val="002855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Groundwater Level</a:t>
              </a: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C2ACD2E-2984-CA42-9967-F7793F9A9E70}"/>
                </a:ext>
              </a:extLst>
            </p:cNvPr>
            <p:cNvGrpSpPr/>
            <p:nvPr/>
          </p:nvGrpSpPr>
          <p:grpSpPr>
            <a:xfrm>
              <a:off x="4643194" y="1871721"/>
              <a:ext cx="7083140" cy="4776789"/>
              <a:chOff x="4643194" y="1871721"/>
              <a:chExt cx="7083140" cy="4776789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6215D884-C81D-F240-B4EE-4DFB51E05547}"/>
                  </a:ext>
                </a:extLst>
              </p:cNvPr>
              <p:cNvGrpSpPr/>
              <p:nvPr/>
            </p:nvGrpSpPr>
            <p:grpSpPr>
              <a:xfrm>
                <a:off x="4643194" y="1871721"/>
                <a:ext cx="6543721" cy="4776789"/>
                <a:chOff x="4643193" y="1871721"/>
                <a:chExt cx="6745825" cy="4776789"/>
              </a:xfrm>
            </p:grpSpPr>
            <p:pic>
              <p:nvPicPr>
                <p:cNvPr id="42" name="Picture 41">
                  <a:extLst>
                    <a:ext uri="{FF2B5EF4-FFF2-40B4-BE49-F238E27FC236}">
                      <a16:creationId xmlns:a16="http://schemas.microsoft.com/office/drawing/2014/main" id="{E65D84F9-70F7-2C48-A276-DA0D1CA645F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3570" t="2935" r="2012" b="5109"/>
                <a:stretch/>
              </p:blipFill>
              <p:spPr>
                <a:xfrm>
                  <a:off x="4886631" y="1871721"/>
                  <a:ext cx="5997679" cy="4204613"/>
                </a:xfrm>
                <a:prstGeom prst="rect">
                  <a:avLst/>
                </a:prstGeom>
              </p:spPr>
            </p:pic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4EA7C515-3884-B847-9430-88553C564D13}"/>
                    </a:ext>
                  </a:extLst>
                </p:cNvPr>
                <p:cNvSpPr txBox="1"/>
                <p:nvPr/>
              </p:nvSpPr>
              <p:spPr>
                <a:xfrm>
                  <a:off x="7087936" y="6309955"/>
                  <a:ext cx="1564327" cy="3385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50" b="1" dirty="0">
                      <a:solidFill>
                        <a:srgbClr val="002855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Year</a:t>
                  </a:r>
                </a:p>
              </p:txBody>
            </p:sp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5965862A-F517-6848-9737-68E205C45338}"/>
                    </a:ext>
                  </a:extLst>
                </p:cNvPr>
                <p:cNvSpPr/>
                <p:nvPr/>
              </p:nvSpPr>
              <p:spPr bwMode="auto">
                <a:xfrm>
                  <a:off x="4961263" y="4986278"/>
                  <a:ext cx="5817673" cy="1013589"/>
                </a:xfrm>
                <a:prstGeom prst="rect">
                  <a:avLst/>
                </a:prstGeom>
                <a:solidFill>
                  <a:srgbClr val="FF0000">
                    <a:alpha val="24000"/>
                  </a:srgb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/>
                  <a:endParaRPr lang="en-US" sz="1350">
                    <a:latin typeface="Verdana" pitchFamily="34" charset="0"/>
                  </a:endParaRPr>
                </a:p>
              </p:txBody>
            </p:sp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CBBE083F-18F9-284F-B3CE-7BF1D20EAA17}"/>
                    </a:ext>
                  </a:extLst>
                </p:cNvPr>
                <p:cNvSpPr/>
                <p:nvPr/>
              </p:nvSpPr>
              <p:spPr bwMode="auto">
                <a:xfrm>
                  <a:off x="4961262" y="1871722"/>
                  <a:ext cx="5817673" cy="2596516"/>
                </a:xfrm>
                <a:prstGeom prst="rect">
                  <a:avLst/>
                </a:prstGeom>
                <a:solidFill>
                  <a:srgbClr val="92D050">
                    <a:alpha val="24000"/>
                  </a:srgb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/>
                  <a:endParaRPr lang="en-US" sz="1350">
                    <a:latin typeface="Verdana" pitchFamily="34" charset="0"/>
                  </a:endParaRPr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B056B2D1-9CDC-444B-9E33-39FC87C9118C}"/>
                    </a:ext>
                  </a:extLst>
                </p:cNvPr>
                <p:cNvSpPr txBox="1"/>
                <p:nvPr/>
              </p:nvSpPr>
              <p:spPr>
                <a:xfrm>
                  <a:off x="4974047" y="1932653"/>
                  <a:ext cx="4279190" cy="3385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050" b="1" dirty="0">
                      <a:solidFill>
                        <a:srgbClr val="002855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DRAFT EXAMPLE – Groundwater Levels</a:t>
                  </a:r>
                </a:p>
              </p:txBody>
            </p:sp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D4145637-45E4-BC45-9897-CA8CAC578824}"/>
                    </a:ext>
                  </a:extLst>
                </p:cNvPr>
                <p:cNvCxnSpPr/>
                <p:nvPr/>
              </p:nvCxnSpPr>
              <p:spPr bwMode="auto">
                <a:xfrm>
                  <a:off x="4961262" y="4468238"/>
                  <a:ext cx="5817673" cy="0"/>
                </a:xfrm>
                <a:prstGeom prst="line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rgbClr val="FFC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7C398160-E33F-F04A-B0F2-1FE9D5EC02A4}"/>
                    </a:ext>
                  </a:extLst>
                </p:cNvPr>
                <p:cNvCxnSpPr/>
                <p:nvPr/>
              </p:nvCxnSpPr>
              <p:spPr bwMode="auto">
                <a:xfrm>
                  <a:off x="4961262" y="4976446"/>
                  <a:ext cx="5817673" cy="0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49" name="Isosceles Triangle 6">
                  <a:extLst>
                    <a:ext uri="{FF2B5EF4-FFF2-40B4-BE49-F238E27FC236}">
                      <a16:creationId xmlns:a16="http://schemas.microsoft.com/office/drawing/2014/main" id="{1741ED74-B798-7940-B228-216A293890E4}"/>
                    </a:ext>
                  </a:extLst>
                </p:cNvPr>
                <p:cNvSpPr/>
                <p:nvPr/>
              </p:nvSpPr>
              <p:spPr bwMode="auto">
                <a:xfrm rot="10800000">
                  <a:off x="10516948" y="4349589"/>
                  <a:ext cx="103570" cy="101713"/>
                </a:xfrm>
                <a:prstGeom prst="triangle">
                  <a:avLst/>
                </a:prstGeom>
                <a:solidFill>
                  <a:srgbClr val="FFC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/>
                  <a:endParaRPr lang="en-US" sz="1350">
                    <a:latin typeface="Verdana" pitchFamily="34" charset="0"/>
                  </a:endParaRPr>
                </a:p>
              </p:txBody>
            </p:sp>
            <p:sp>
              <p:nvSpPr>
                <p:cNvPr id="50" name="Isosceles Triangle 25">
                  <a:extLst>
                    <a:ext uri="{FF2B5EF4-FFF2-40B4-BE49-F238E27FC236}">
                      <a16:creationId xmlns:a16="http://schemas.microsoft.com/office/drawing/2014/main" id="{42531D2C-C18E-E744-AE35-247AA6D972DB}"/>
                    </a:ext>
                  </a:extLst>
                </p:cNvPr>
                <p:cNvSpPr/>
                <p:nvPr/>
              </p:nvSpPr>
              <p:spPr bwMode="auto">
                <a:xfrm rot="10800000">
                  <a:off x="8291177" y="3712693"/>
                  <a:ext cx="103570" cy="101713"/>
                </a:xfrm>
                <a:prstGeom prst="triangle">
                  <a:avLst/>
                </a:prstGeom>
                <a:solidFill>
                  <a:schemeClr val="accent4">
                    <a:lumMod val="5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685800"/>
                  <a:endParaRPr lang="en-US" sz="1350">
                    <a:latin typeface="Verdana" pitchFamily="34" charset="0"/>
                  </a:endParaRPr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C76649A5-6B29-CA47-AF9A-CCE8B3BB2848}"/>
                    </a:ext>
                  </a:extLst>
                </p:cNvPr>
                <p:cNvSpPr txBox="1"/>
                <p:nvPr/>
              </p:nvSpPr>
              <p:spPr>
                <a:xfrm>
                  <a:off x="10430120" y="6013810"/>
                  <a:ext cx="958898" cy="49244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2040</a:t>
                  </a:r>
                </a:p>
              </p:txBody>
            </p: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A75BF683-A920-2D4D-8D45-156348718441}"/>
                    </a:ext>
                  </a:extLst>
                </p:cNvPr>
                <p:cNvSpPr txBox="1"/>
                <p:nvPr/>
              </p:nvSpPr>
              <p:spPr>
                <a:xfrm>
                  <a:off x="8076354" y="6008479"/>
                  <a:ext cx="958898" cy="49244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2020</a:t>
                  </a:r>
                </a:p>
              </p:txBody>
            </p: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EE168532-6779-9042-B259-79E6AFBD7175}"/>
                    </a:ext>
                  </a:extLst>
                </p:cNvPr>
                <p:cNvSpPr txBox="1"/>
                <p:nvPr/>
              </p:nvSpPr>
              <p:spPr>
                <a:xfrm>
                  <a:off x="9253238" y="6022583"/>
                  <a:ext cx="958898" cy="49244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2030</a:t>
                  </a: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5D197805-521D-CD4C-94AB-DA95E1E77BB0}"/>
                    </a:ext>
                  </a:extLst>
                </p:cNvPr>
                <p:cNvSpPr txBox="1"/>
                <p:nvPr/>
              </p:nvSpPr>
              <p:spPr>
                <a:xfrm>
                  <a:off x="6972569" y="6017359"/>
                  <a:ext cx="958898" cy="49244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2010</a:t>
                  </a: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F40AE59E-131A-B947-8C67-1B5557223FB8}"/>
                    </a:ext>
                  </a:extLst>
                </p:cNvPr>
                <p:cNvSpPr txBox="1"/>
                <p:nvPr/>
              </p:nvSpPr>
              <p:spPr>
                <a:xfrm>
                  <a:off x="5789334" y="5999867"/>
                  <a:ext cx="958898" cy="49244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2000</a:t>
                  </a:r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718F784D-0456-1240-904F-C2C783A391A0}"/>
                    </a:ext>
                  </a:extLst>
                </p:cNvPr>
                <p:cNvSpPr txBox="1"/>
                <p:nvPr/>
              </p:nvSpPr>
              <p:spPr>
                <a:xfrm>
                  <a:off x="4643193" y="5998790"/>
                  <a:ext cx="958898" cy="49244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1990</a:t>
                  </a:r>
                </a:p>
              </p:txBody>
            </p:sp>
          </p:grp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0B51D72-92B3-D64A-ABC0-B04E0EB5FC7E}"/>
                  </a:ext>
                </a:extLst>
              </p:cNvPr>
              <p:cNvSpPr txBox="1"/>
              <p:nvPr/>
            </p:nvSpPr>
            <p:spPr>
              <a:xfrm>
                <a:off x="6934893" y="2477776"/>
                <a:ext cx="1853499" cy="861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00B050"/>
                    </a:solidFill>
                  </a:rPr>
                  <a:t>Measurable</a:t>
                </a:r>
              </a:p>
              <a:p>
                <a:pPr algn="ctr"/>
                <a:r>
                  <a:rPr lang="en-US" dirty="0">
                    <a:solidFill>
                      <a:srgbClr val="00B050"/>
                    </a:solidFill>
                  </a:rPr>
                  <a:t>Objective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3292D475-7E43-EF40-B505-DD720113F1C2}"/>
                  </a:ext>
                </a:extLst>
              </p:cNvPr>
              <p:cNvSpPr txBox="1"/>
              <p:nvPr/>
            </p:nvSpPr>
            <p:spPr>
              <a:xfrm>
                <a:off x="6932919" y="5052123"/>
                <a:ext cx="1887697" cy="861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FF0000"/>
                    </a:solidFill>
                  </a:rPr>
                  <a:t>Undesirable</a:t>
                </a:r>
              </a:p>
              <a:p>
                <a:pPr algn="ctr"/>
                <a:r>
                  <a:rPr lang="en-US" dirty="0">
                    <a:solidFill>
                      <a:srgbClr val="FF0000"/>
                    </a:solidFill>
                  </a:rPr>
                  <a:t>Result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D5FA0D2-B603-BB44-BF4F-41592B7EA54A}"/>
                  </a:ext>
                </a:extLst>
              </p:cNvPr>
              <p:cNvSpPr txBox="1"/>
              <p:nvPr/>
            </p:nvSpPr>
            <p:spPr>
              <a:xfrm>
                <a:off x="10516943" y="4175620"/>
                <a:ext cx="1209391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FFC000"/>
                    </a:solidFill>
                  </a:rPr>
                  <a:t>Trigger</a:t>
                </a:r>
              </a:p>
            </p:txBody>
          </p:sp>
        </p:grp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230E59F-B77F-334F-A6BA-F16829B09325}"/>
                </a:ext>
              </a:extLst>
            </p:cNvPr>
            <p:cNvCxnSpPr/>
            <p:nvPr/>
          </p:nvCxnSpPr>
          <p:spPr bwMode="auto">
            <a:xfrm>
              <a:off x="4951734" y="4972138"/>
              <a:ext cx="5643376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6" name="Isosceles Triangle 59">
              <a:extLst>
                <a:ext uri="{FF2B5EF4-FFF2-40B4-BE49-F238E27FC236}">
                  <a16:creationId xmlns:a16="http://schemas.microsoft.com/office/drawing/2014/main" id="{EFAAFB75-B63C-8A4C-8361-93EF534645D0}"/>
                </a:ext>
              </a:extLst>
            </p:cNvPr>
            <p:cNvSpPr/>
            <p:nvPr/>
          </p:nvSpPr>
          <p:spPr bwMode="auto">
            <a:xfrm rot="10800000">
              <a:off x="10340972" y="4841382"/>
              <a:ext cx="100467" cy="101713"/>
            </a:xfrm>
            <a:prstGeom prst="triangle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en-US" sz="1350">
                <a:latin typeface="Verdana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2424F7A-278E-7F42-9FB2-B26D54A6A1A2}"/>
                </a:ext>
              </a:extLst>
            </p:cNvPr>
            <p:cNvSpPr txBox="1"/>
            <p:nvPr/>
          </p:nvSpPr>
          <p:spPr>
            <a:xfrm>
              <a:off x="10516943" y="4564987"/>
              <a:ext cx="1619356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Minimum Threshold</a:t>
              </a:r>
            </a:p>
          </p:txBody>
        </p:sp>
      </p:grpSp>
      <p:sp>
        <p:nvSpPr>
          <p:cNvPr id="28" name="Oval 27">
            <a:extLst>
              <a:ext uri="{FF2B5EF4-FFF2-40B4-BE49-F238E27FC236}">
                <a16:creationId xmlns:a16="http://schemas.microsoft.com/office/drawing/2014/main" id="{08B0C967-A06B-41A2-93BE-45D3AEE24732}"/>
              </a:ext>
            </a:extLst>
          </p:cNvPr>
          <p:cNvSpPr/>
          <p:nvPr/>
        </p:nvSpPr>
        <p:spPr bwMode="auto">
          <a:xfrm>
            <a:off x="7158387" y="4942685"/>
            <a:ext cx="1552573" cy="617802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1B336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878212"/>
      </p:ext>
    </p:extLst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8E45C-A3D6-4DCA-8EC7-FAF045EE0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Proposed SMC Development Process</a:t>
            </a:r>
          </a:p>
        </p:txBody>
      </p:sp>
      <p:graphicFrame>
        <p:nvGraphicFramePr>
          <p:cNvPr id="30" name="Content Placeholder 3">
            <a:extLst>
              <a:ext uri="{FF2B5EF4-FFF2-40B4-BE49-F238E27FC236}">
                <a16:creationId xmlns:a16="http://schemas.microsoft.com/office/drawing/2014/main" id="{919830DA-B4ED-4D55-98CE-A10CA6CD58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0512631"/>
              </p:ext>
            </p:extLst>
          </p:nvPr>
        </p:nvGraphicFramePr>
        <p:xfrm>
          <a:off x="914400" y="1600201"/>
          <a:ext cx="10210799" cy="5257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14997780"/>
      </p:ext>
    </p:extLst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263477"/>
            <a:ext cx="11582400" cy="11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12700" marR="5080">
              <a:lnSpc>
                <a:spcPts val="4490"/>
              </a:lnSpc>
            </a:pPr>
            <a:r>
              <a:rPr dirty="0"/>
              <a:t>The Monitoring Network will be the key Tool to Demonstrate Sustainability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553200" y="1636776"/>
            <a:ext cx="3975100" cy="51454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00685" algn="ctr">
              <a:lnSpc>
                <a:spcPct val="100000"/>
              </a:lnSpc>
            </a:pPr>
            <a:r>
              <a:rPr sz="1100" dirty="0">
                <a:latin typeface="Arial"/>
                <a:cs typeface="Arial"/>
              </a:rPr>
              <a:t>8</a:t>
            </a:r>
            <a:endParaRPr sz="1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9599" y="1724408"/>
            <a:ext cx="6705601" cy="4805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eaLnBrk="1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" pitchFamily="2" charset="2"/>
              <a:buChar char="n"/>
              <a:defRPr sz="2800">
                <a:latin typeface="+mn-lt"/>
              </a:defRPr>
            </a:lvl1pPr>
            <a:lvl2pPr marL="742950" indent="-285750" eaLnBrk="1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" pitchFamily="2" charset="2"/>
              <a:buChar char="l"/>
              <a:defRPr sz="2400">
                <a:latin typeface="+mn-lt"/>
              </a:defRPr>
            </a:lvl2pPr>
            <a:lvl3pPr indent="0" eaLnBrk="1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" pitchFamily="2" charset="2"/>
              <a:buNone/>
              <a:defRPr sz="2000">
                <a:latin typeface="+mn-lt"/>
              </a:defRPr>
            </a:lvl3pPr>
            <a:lvl4pPr indent="0" eaLnBrk="1" hangingPunct="1">
              <a:spcBef>
                <a:spcPct val="20000"/>
              </a:spcBef>
              <a:buClr>
                <a:schemeClr val="accent6"/>
              </a:buClr>
              <a:buSzPct val="75000"/>
              <a:buFont typeface="Wingdings" pitchFamily="2" charset="2"/>
              <a:buNone/>
              <a:defRPr sz="2000">
                <a:latin typeface="+mn-lt"/>
              </a:defRPr>
            </a:lvl4pPr>
            <a:lvl5pPr marL="2057400" indent="-228600" eaLnBrk="1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" pitchFamily="2" charset="2"/>
              <a:buChar char="n"/>
              <a:defRPr sz="2000">
                <a:latin typeface="+mn-lt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75000"/>
              <a:buFont typeface="Wingdings" pitchFamily="2" charset="2"/>
              <a:buChar char="n"/>
              <a:defRPr>
                <a:latin typeface="+mn-lt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75000"/>
              <a:buFont typeface="Wingdings" pitchFamily="2" charset="2"/>
              <a:buChar char="n"/>
              <a:defRPr>
                <a:latin typeface="+mn-lt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75000"/>
              <a:buFont typeface="Wingdings" pitchFamily="2" charset="2"/>
              <a:buChar char="n"/>
              <a:defRPr>
                <a:latin typeface="+mn-lt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75000"/>
              <a:buFont typeface="Wingdings" pitchFamily="2" charset="2"/>
              <a:buChar char="n"/>
              <a:defRPr>
                <a:latin typeface="+mn-lt"/>
              </a:defRPr>
            </a:lvl9pPr>
          </a:lstStyle>
          <a:p>
            <a:r>
              <a:rPr dirty="0"/>
              <a:t>Build on existing monitoring networks</a:t>
            </a:r>
          </a:p>
          <a:p>
            <a:r>
              <a:rPr dirty="0"/>
              <a:t>Select appropriate monitoring points for</a:t>
            </a:r>
            <a:r>
              <a:rPr lang="en-US" dirty="0"/>
              <a:t> </a:t>
            </a:r>
            <a:r>
              <a:rPr dirty="0"/>
              <a:t>representative sampling</a:t>
            </a:r>
          </a:p>
          <a:p>
            <a:r>
              <a:rPr dirty="0"/>
              <a:t>Identify large gaps to be filled durin</a:t>
            </a:r>
            <a:r>
              <a:rPr lang="en-US" dirty="0"/>
              <a:t>g </a:t>
            </a:r>
            <a:r>
              <a:rPr dirty="0"/>
              <a:t>implementation</a:t>
            </a:r>
          </a:p>
          <a:p>
            <a:r>
              <a:rPr dirty="0"/>
              <a:t>We need stakeholder input and engagement!</a:t>
            </a:r>
          </a:p>
        </p:txBody>
      </p:sp>
      <p:sp>
        <p:nvSpPr>
          <p:cNvPr id="5" name="object 5"/>
          <p:cNvSpPr/>
          <p:nvPr/>
        </p:nvSpPr>
        <p:spPr>
          <a:xfrm>
            <a:off x="8065009" y="1275352"/>
            <a:ext cx="3974591" cy="51450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263477"/>
            <a:ext cx="11125200" cy="11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12700" marR="5080">
              <a:lnSpc>
                <a:spcPts val="4490"/>
              </a:lnSpc>
            </a:pPr>
            <a:r>
              <a:rPr dirty="0"/>
              <a:t>The Big Picture – opportunities and challenges for Groundwater Sustainability Agencies (GSAs)</a:t>
            </a:r>
          </a:p>
        </p:txBody>
      </p:sp>
      <p:sp>
        <p:nvSpPr>
          <p:cNvPr id="3" name="object 3"/>
          <p:cNvSpPr/>
          <p:nvPr/>
        </p:nvSpPr>
        <p:spPr>
          <a:xfrm>
            <a:off x="1472671" y="1608417"/>
            <a:ext cx="9134843" cy="44592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04800" y="6137528"/>
            <a:ext cx="11887200" cy="1723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eaLnBrk="1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" pitchFamily="2" charset="2"/>
              <a:buChar char="n"/>
              <a:defRPr sz="2800">
                <a:latin typeface="+mn-lt"/>
              </a:defRPr>
            </a:lvl1pPr>
            <a:lvl2pPr marL="742950" indent="-285750" eaLnBrk="1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" pitchFamily="2" charset="2"/>
              <a:buChar char="l"/>
              <a:defRPr sz="2400">
                <a:latin typeface="+mn-lt"/>
              </a:defRPr>
            </a:lvl2pPr>
            <a:lvl3pPr indent="0" eaLnBrk="1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" pitchFamily="2" charset="2"/>
              <a:buNone/>
              <a:defRPr sz="2000">
                <a:latin typeface="+mn-lt"/>
              </a:defRPr>
            </a:lvl3pPr>
            <a:lvl4pPr indent="0" eaLnBrk="1" hangingPunct="1">
              <a:spcBef>
                <a:spcPct val="20000"/>
              </a:spcBef>
              <a:buClr>
                <a:schemeClr val="accent6"/>
              </a:buClr>
              <a:buSzPct val="75000"/>
              <a:buFont typeface="Wingdings" pitchFamily="2" charset="2"/>
              <a:buNone/>
              <a:defRPr sz="2000">
                <a:latin typeface="+mn-lt"/>
              </a:defRPr>
            </a:lvl4pPr>
            <a:lvl5pPr marL="2057400" indent="-228600" eaLnBrk="1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" pitchFamily="2" charset="2"/>
              <a:buChar char="n"/>
              <a:defRPr sz="2000">
                <a:latin typeface="+mn-lt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75000"/>
              <a:buFont typeface="Wingdings" pitchFamily="2" charset="2"/>
              <a:buChar char="n"/>
              <a:defRPr>
                <a:latin typeface="+mn-lt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75000"/>
              <a:buFont typeface="Wingdings" pitchFamily="2" charset="2"/>
              <a:buChar char="n"/>
              <a:defRPr>
                <a:latin typeface="+mn-lt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75000"/>
              <a:buFont typeface="Wingdings" pitchFamily="2" charset="2"/>
              <a:buChar char="n"/>
              <a:defRPr>
                <a:latin typeface="+mn-lt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75000"/>
              <a:buFont typeface="Wingdings" pitchFamily="2" charset="2"/>
              <a:buChar char="n"/>
              <a:defRPr>
                <a:latin typeface="+mn-lt"/>
              </a:defRPr>
            </a:lvl9pPr>
          </a:lstStyle>
          <a:p>
            <a:pPr marL="0" indent="0" algn="ctr">
              <a:buNone/>
            </a:pPr>
            <a:r>
              <a:rPr sz="2000" dirty="0"/>
              <a:t>Groundwater Sustainability Plan development and implementation: balancing act – between</a:t>
            </a:r>
            <a:r>
              <a:rPr lang="en-US" sz="2000" dirty="0"/>
              <a:t> different interests, between water supply and water demand, between beneficial uses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47989" y="2812925"/>
            <a:ext cx="1889760" cy="802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</a:pPr>
            <a:r>
              <a:rPr sz="1800" b="1" spc="-120" dirty="0">
                <a:latin typeface="Tw Cen MT"/>
                <a:cs typeface="Tw Cen MT"/>
              </a:rPr>
              <a:t>T</a:t>
            </a:r>
            <a:r>
              <a:rPr sz="1800" b="1" spc="-5" dirty="0">
                <a:latin typeface="Tw Cen MT"/>
                <a:cs typeface="Tw Cen MT"/>
              </a:rPr>
              <a:t>oo</a:t>
            </a:r>
            <a:r>
              <a:rPr sz="1800" b="1" spc="-20" dirty="0">
                <a:latin typeface="Tw Cen MT"/>
                <a:cs typeface="Tw Cen MT"/>
              </a:rPr>
              <a:t>l</a:t>
            </a:r>
            <a:r>
              <a:rPr sz="1800" b="1" spc="-5" dirty="0">
                <a:latin typeface="Tw Cen MT"/>
                <a:cs typeface="Tw Cen MT"/>
              </a:rPr>
              <a:t>s</a:t>
            </a:r>
            <a:r>
              <a:rPr sz="1800" b="1" spc="-25" dirty="0">
                <a:latin typeface="Tw Cen MT"/>
                <a:cs typeface="Tw Cen MT"/>
              </a:rPr>
              <a:t> </a:t>
            </a:r>
            <a:r>
              <a:rPr sz="1800" b="1" spc="-40" dirty="0">
                <a:latin typeface="Tw Cen MT"/>
                <a:cs typeface="Tw Cen MT"/>
              </a:rPr>
              <a:t>f</a:t>
            </a:r>
            <a:r>
              <a:rPr sz="1800" b="1" spc="-5" dirty="0">
                <a:latin typeface="Tw Cen MT"/>
                <a:cs typeface="Tw Cen MT"/>
              </a:rPr>
              <a:t>o</a:t>
            </a:r>
            <a:r>
              <a:rPr sz="1800" b="1" dirty="0">
                <a:latin typeface="Tw Cen MT"/>
                <a:cs typeface="Tw Cen MT"/>
              </a:rPr>
              <a:t>r</a:t>
            </a:r>
            <a:r>
              <a:rPr sz="1800" b="1" spc="-15" dirty="0">
                <a:latin typeface="Tw Cen MT"/>
                <a:cs typeface="Tw Cen MT"/>
              </a:rPr>
              <a:t> </a:t>
            </a:r>
            <a:r>
              <a:rPr sz="1800" b="1" spc="5" dirty="0">
                <a:latin typeface="Tw Cen MT"/>
                <a:cs typeface="Tw Cen MT"/>
              </a:rPr>
              <a:t>GSA</a:t>
            </a:r>
            <a:r>
              <a:rPr sz="1800" b="1" spc="-10" dirty="0">
                <a:latin typeface="Tw Cen MT"/>
                <a:cs typeface="Tw Cen MT"/>
              </a:rPr>
              <a:t>s</a:t>
            </a:r>
            <a:r>
              <a:rPr sz="1800" b="1" spc="-5" dirty="0">
                <a:latin typeface="Tw Cen MT"/>
                <a:cs typeface="Tw Cen MT"/>
              </a:rPr>
              <a:t>: </a:t>
            </a:r>
            <a:r>
              <a:rPr sz="1800" b="1" spc="-10" dirty="0">
                <a:latin typeface="Tw Cen MT"/>
                <a:cs typeface="Tw Cen MT"/>
              </a:rPr>
              <a:t>m</a:t>
            </a:r>
            <a:r>
              <a:rPr sz="1800" b="1" dirty="0">
                <a:latin typeface="Tw Cen MT"/>
                <a:cs typeface="Tw Cen MT"/>
              </a:rPr>
              <a:t>a</a:t>
            </a:r>
            <a:r>
              <a:rPr sz="1800" b="1" spc="-5" dirty="0">
                <a:latin typeface="Tw Cen MT"/>
                <a:cs typeface="Tw Cen MT"/>
              </a:rPr>
              <a:t>n</a:t>
            </a:r>
            <a:r>
              <a:rPr sz="1800" b="1" spc="50" dirty="0">
                <a:latin typeface="Tw Cen MT"/>
                <a:cs typeface="Tw Cen MT"/>
              </a:rPr>
              <a:t>a</a:t>
            </a:r>
            <a:r>
              <a:rPr sz="1800" b="1" dirty="0">
                <a:latin typeface="Tw Cen MT"/>
                <a:cs typeface="Tw Cen MT"/>
              </a:rPr>
              <a:t>ge</a:t>
            </a:r>
            <a:r>
              <a:rPr sz="1800" b="1" spc="-45" dirty="0">
                <a:latin typeface="Tw Cen MT"/>
                <a:cs typeface="Tw Cen MT"/>
              </a:rPr>
              <a:t> </a:t>
            </a:r>
            <a:r>
              <a:rPr sz="1800" b="1" spc="-5" dirty="0">
                <a:latin typeface="Tw Cen MT"/>
                <a:cs typeface="Tw Cen MT"/>
              </a:rPr>
              <a:t>d</a:t>
            </a:r>
            <a:r>
              <a:rPr sz="1800" b="1" dirty="0">
                <a:latin typeface="Tw Cen MT"/>
                <a:cs typeface="Tw Cen MT"/>
              </a:rPr>
              <a:t>e</a:t>
            </a:r>
            <a:r>
              <a:rPr sz="1800" b="1" spc="-10" dirty="0">
                <a:latin typeface="Tw Cen MT"/>
                <a:cs typeface="Tw Cen MT"/>
              </a:rPr>
              <a:t>m</a:t>
            </a:r>
            <a:r>
              <a:rPr sz="1800" b="1" dirty="0">
                <a:latin typeface="Tw Cen MT"/>
                <a:cs typeface="Tw Cen MT"/>
              </a:rPr>
              <a:t>a</a:t>
            </a:r>
            <a:r>
              <a:rPr sz="1800" b="1" spc="-5" dirty="0">
                <a:latin typeface="Tw Cen MT"/>
                <a:cs typeface="Tw Cen MT"/>
              </a:rPr>
              <a:t>nd</a:t>
            </a:r>
            <a:r>
              <a:rPr sz="1800" b="1" spc="-45" dirty="0">
                <a:latin typeface="Tw Cen MT"/>
                <a:cs typeface="Tw Cen MT"/>
              </a:rPr>
              <a:t> </a:t>
            </a:r>
            <a:r>
              <a:rPr sz="1800" b="1" spc="-5" dirty="0">
                <a:latin typeface="Tw Cen MT"/>
                <a:cs typeface="Tw Cen MT"/>
              </a:rPr>
              <a:t>o</a:t>
            </a:r>
            <a:r>
              <a:rPr sz="1800" b="1" dirty="0">
                <a:latin typeface="Tw Cen MT"/>
                <a:cs typeface="Tw Cen MT"/>
              </a:rPr>
              <a:t>r </a:t>
            </a:r>
            <a:r>
              <a:rPr sz="1800" b="1" spc="-10" dirty="0">
                <a:latin typeface="Tw Cen MT"/>
                <a:cs typeface="Tw Cen MT"/>
              </a:rPr>
              <a:t>m</a:t>
            </a:r>
            <a:r>
              <a:rPr sz="1800" b="1" dirty="0">
                <a:latin typeface="Tw Cen MT"/>
                <a:cs typeface="Tw Cen MT"/>
              </a:rPr>
              <a:t>a</a:t>
            </a:r>
            <a:r>
              <a:rPr sz="1800" b="1" spc="-5" dirty="0">
                <a:latin typeface="Tw Cen MT"/>
                <a:cs typeface="Tw Cen MT"/>
              </a:rPr>
              <a:t>n</a:t>
            </a:r>
            <a:r>
              <a:rPr sz="1800" b="1" spc="50" dirty="0">
                <a:latin typeface="Tw Cen MT"/>
                <a:cs typeface="Tw Cen MT"/>
              </a:rPr>
              <a:t>a</a:t>
            </a:r>
            <a:r>
              <a:rPr sz="1800" b="1" dirty="0">
                <a:latin typeface="Tw Cen MT"/>
                <a:cs typeface="Tw Cen MT"/>
              </a:rPr>
              <a:t>ge</a:t>
            </a:r>
            <a:r>
              <a:rPr sz="1800" b="1" spc="-45" dirty="0">
                <a:latin typeface="Tw Cen MT"/>
                <a:cs typeface="Tw Cen MT"/>
              </a:rPr>
              <a:t> </a:t>
            </a:r>
            <a:r>
              <a:rPr sz="1800" b="1" spc="-10" dirty="0">
                <a:latin typeface="Tw Cen MT"/>
                <a:cs typeface="Tw Cen MT"/>
              </a:rPr>
              <a:t>s</a:t>
            </a:r>
            <a:r>
              <a:rPr sz="1800" b="1" spc="-5" dirty="0">
                <a:latin typeface="Tw Cen MT"/>
                <a:cs typeface="Tw Cen MT"/>
              </a:rPr>
              <a:t>upp</a:t>
            </a:r>
            <a:r>
              <a:rPr sz="1800" b="1" spc="-20" dirty="0">
                <a:latin typeface="Tw Cen MT"/>
                <a:cs typeface="Tw Cen MT"/>
              </a:rPr>
              <a:t>l</a:t>
            </a:r>
            <a:r>
              <a:rPr sz="1800" b="1" spc="-5" dirty="0">
                <a:latin typeface="Tw Cen MT"/>
                <a:cs typeface="Tw Cen MT"/>
              </a:rPr>
              <a:t>y</a:t>
            </a:r>
            <a:endParaRPr sz="1800" dirty="0">
              <a:latin typeface="Tw Cen MT"/>
              <a:cs typeface="Tw Cen MT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81828" y="4954523"/>
            <a:ext cx="1219200" cy="1183005"/>
          </a:xfrm>
          <a:custGeom>
            <a:avLst/>
            <a:gdLst/>
            <a:ahLst/>
            <a:cxnLst/>
            <a:rect l="l" t="t" r="r" b="b"/>
            <a:pathLst>
              <a:path w="1219200" h="1183004">
                <a:moveTo>
                  <a:pt x="609600" y="0"/>
                </a:moveTo>
                <a:lnTo>
                  <a:pt x="559602" y="1960"/>
                </a:lnTo>
                <a:lnTo>
                  <a:pt x="510718" y="7739"/>
                </a:lnTo>
                <a:lnTo>
                  <a:pt x="463104" y="17185"/>
                </a:lnTo>
                <a:lnTo>
                  <a:pt x="416917" y="30145"/>
                </a:lnTo>
                <a:lnTo>
                  <a:pt x="372314" y="46468"/>
                </a:lnTo>
                <a:lnTo>
                  <a:pt x="329451" y="66002"/>
                </a:lnTo>
                <a:lnTo>
                  <a:pt x="288486" y="88593"/>
                </a:lnTo>
                <a:lnTo>
                  <a:pt x="249576" y="114090"/>
                </a:lnTo>
                <a:lnTo>
                  <a:pt x="212877" y="142340"/>
                </a:lnTo>
                <a:lnTo>
                  <a:pt x="178546" y="173193"/>
                </a:lnTo>
                <a:lnTo>
                  <a:pt x="146740" y="206494"/>
                </a:lnTo>
                <a:lnTo>
                  <a:pt x="117616" y="242092"/>
                </a:lnTo>
                <a:lnTo>
                  <a:pt x="91331" y="279836"/>
                </a:lnTo>
                <a:lnTo>
                  <a:pt x="68041" y="319572"/>
                </a:lnTo>
                <a:lnTo>
                  <a:pt x="47904" y="361148"/>
                </a:lnTo>
                <a:lnTo>
                  <a:pt x="31077" y="404413"/>
                </a:lnTo>
                <a:lnTo>
                  <a:pt x="17716" y="449214"/>
                </a:lnTo>
                <a:lnTo>
                  <a:pt x="7978" y="495399"/>
                </a:lnTo>
                <a:lnTo>
                  <a:pt x="2020" y="542815"/>
                </a:lnTo>
                <a:lnTo>
                  <a:pt x="0" y="591312"/>
                </a:lnTo>
                <a:lnTo>
                  <a:pt x="2020" y="639808"/>
                </a:lnTo>
                <a:lnTo>
                  <a:pt x="7978" y="687224"/>
                </a:lnTo>
                <a:lnTo>
                  <a:pt x="17716" y="733409"/>
                </a:lnTo>
                <a:lnTo>
                  <a:pt x="31077" y="778210"/>
                </a:lnTo>
                <a:lnTo>
                  <a:pt x="47904" y="821475"/>
                </a:lnTo>
                <a:lnTo>
                  <a:pt x="68041" y="863051"/>
                </a:lnTo>
                <a:lnTo>
                  <a:pt x="91331" y="902787"/>
                </a:lnTo>
                <a:lnTo>
                  <a:pt x="117616" y="940531"/>
                </a:lnTo>
                <a:lnTo>
                  <a:pt x="146740" y="976129"/>
                </a:lnTo>
                <a:lnTo>
                  <a:pt x="178546" y="1009430"/>
                </a:lnTo>
                <a:lnTo>
                  <a:pt x="212877" y="1040283"/>
                </a:lnTo>
                <a:lnTo>
                  <a:pt x="249576" y="1068533"/>
                </a:lnTo>
                <a:lnTo>
                  <a:pt x="288486" y="1094030"/>
                </a:lnTo>
                <a:lnTo>
                  <a:pt x="329451" y="1116621"/>
                </a:lnTo>
                <a:lnTo>
                  <a:pt x="372314" y="1136155"/>
                </a:lnTo>
                <a:lnTo>
                  <a:pt x="416917" y="1152478"/>
                </a:lnTo>
                <a:lnTo>
                  <a:pt x="463104" y="1165438"/>
                </a:lnTo>
                <a:lnTo>
                  <a:pt x="510718" y="1174884"/>
                </a:lnTo>
                <a:lnTo>
                  <a:pt x="559602" y="1180663"/>
                </a:lnTo>
                <a:lnTo>
                  <a:pt x="609600" y="1182624"/>
                </a:lnTo>
                <a:lnTo>
                  <a:pt x="659597" y="1180663"/>
                </a:lnTo>
                <a:lnTo>
                  <a:pt x="708481" y="1174884"/>
                </a:lnTo>
                <a:lnTo>
                  <a:pt x="756095" y="1165438"/>
                </a:lnTo>
                <a:lnTo>
                  <a:pt x="802282" y="1152478"/>
                </a:lnTo>
                <a:lnTo>
                  <a:pt x="846885" y="1136155"/>
                </a:lnTo>
                <a:lnTo>
                  <a:pt x="889748" y="1116621"/>
                </a:lnTo>
                <a:lnTo>
                  <a:pt x="930713" y="1094030"/>
                </a:lnTo>
                <a:lnTo>
                  <a:pt x="969623" y="1068533"/>
                </a:lnTo>
                <a:lnTo>
                  <a:pt x="1006322" y="1040283"/>
                </a:lnTo>
                <a:lnTo>
                  <a:pt x="1040653" y="1009430"/>
                </a:lnTo>
                <a:lnTo>
                  <a:pt x="1072459" y="976129"/>
                </a:lnTo>
                <a:lnTo>
                  <a:pt x="1101583" y="940531"/>
                </a:lnTo>
                <a:lnTo>
                  <a:pt x="1127868" y="902787"/>
                </a:lnTo>
                <a:lnTo>
                  <a:pt x="1151158" y="863051"/>
                </a:lnTo>
                <a:lnTo>
                  <a:pt x="1171295" y="821475"/>
                </a:lnTo>
                <a:lnTo>
                  <a:pt x="1188122" y="778210"/>
                </a:lnTo>
                <a:lnTo>
                  <a:pt x="1201483" y="733409"/>
                </a:lnTo>
                <a:lnTo>
                  <a:pt x="1211221" y="687224"/>
                </a:lnTo>
                <a:lnTo>
                  <a:pt x="1217179" y="639808"/>
                </a:lnTo>
                <a:lnTo>
                  <a:pt x="1219200" y="591312"/>
                </a:lnTo>
                <a:lnTo>
                  <a:pt x="1217179" y="542815"/>
                </a:lnTo>
                <a:lnTo>
                  <a:pt x="1211221" y="495399"/>
                </a:lnTo>
                <a:lnTo>
                  <a:pt x="1201483" y="449214"/>
                </a:lnTo>
                <a:lnTo>
                  <a:pt x="1188122" y="404413"/>
                </a:lnTo>
                <a:lnTo>
                  <a:pt x="1171295" y="361148"/>
                </a:lnTo>
                <a:lnTo>
                  <a:pt x="1151158" y="319572"/>
                </a:lnTo>
                <a:lnTo>
                  <a:pt x="1127868" y="279836"/>
                </a:lnTo>
                <a:lnTo>
                  <a:pt x="1101583" y="242092"/>
                </a:lnTo>
                <a:lnTo>
                  <a:pt x="1072459" y="206494"/>
                </a:lnTo>
                <a:lnTo>
                  <a:pt x="1040653" y="173193"/>
                </a:lnTo>
                <a:lnTo>
                  <a:pt x="1006322" y="142340"/>
                </a:lnTo>
                <a:lnTo>
                  <a:pt x="969623" y="114090"/>
                </a:lnTo>
                <a:lnTo>
                  <a:pt x="930713" y="88593"/>
                </a:lnTo>
                <a:lnTo>
                  <a:pt x="889748" y="66002"/>
                </a:lnTo>
                <a:lnTo>
                  <a:pt x="846885" y="46468"/>
                </a:lnTo>
                <a:lnTo>
                  <a:pt x="802282" y="30145"/>
                </a:lnTo>
                <a:lnTo>
                  <a:pt x="756095" y="17185"/>
                </a:lnTo>
                <a:lnTo>
                  <a:pt x="708481" y="7739"/>
                </a:lnTo>
                <a:lnTo>
                  <a:pt x="659597" y="1960"/>
                </a:lnTo>
                <a:lnTo>
                  <a:pt x="609600" y="0"/>
                </a:lnTo>
                <a:close/>
              </a:path>
            </a:pathLst>
          </a:custGeom>
          <a:solidFill>
            <a:srgbClr val="619D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81828" y="4954523"/>
            <a:ext cx="1219200" cy="1183005"/>
          </a:xfrm>
          <a:custGeom>
            <a:avLst/>
            <a:gdLst/>
            <a:ahLst/>
            <a:cxnLst/>
            <a:rect l="l" t="t" r="r" b="b"/>
            <a:pathLst>
              <a:path w="1219200" h="1183004">
                <a:moveTo>
                  <a:pt x="0" y="591312"/>
                </a:moveTo>
                <a:lnTo>
                  <a:pt x="2020" y="542815"/>
                </a:lnTo>
                <a:lnTo>
                  <a:pt x="7978" y="495399"/>
                </a:lnTo>
                <a:lnTo>
                  <a:pt x="17716" y="449214"/>
                </a:lnTo>
                <a:lnTo>
                  <a:pt x="31077" y="404413"/>
                </a:lnTo>
                <a:lnTo>
                  <a:pt x="47904" y="361148"/>
                </a:lnTo>
                <a:lnTo>
                  <a:pt x="68041" y="319572"/>
                </a:lnTo>
                <a:lnTo>
                  <a:pt x="91331" y="279836"/>
                </a:lnTo>
                <a:lnTo>
                  <a:pt x="117616" y="242092"/>
                </a:lnTo>
                <a:lnTo>
                  <a:pt x="146740" y="206494"/>
                </a:lnTo>
                <a:lnTo>
                  <a:pt x="178546" y="173193"/>
                </a:lnTo>
                <a:lnTo>
                  <a:pt x="212877" y="142340"/>
                </a:lnTo>
                <a:lnTo>
                  <a:pt x="249576" y="114090"/>
                </a:lnTo>
                <a:lnTo>
                  <a:pt x="288486" y="88593"/>
                </a:lnTo>
                <a:lnTo>
                  <a:pt x="329451" y="66002"/>
                </a:lnTo>
                <a:lnTo>
                  <a:pt x="372314" y="46468"/>
                </a:lnTo>
                <a:lnTo>
                  <a:pt x="416917" y="30145"/>
                </a:lnTo>
                <a:lnTo>
                  <a:pt x="463104" y="17185"/>
                </a:lnTo>
                <a:lnTo>
                  <a:pt x="510718" y="7739"/>
                </a:lnTo>
                <a:lnTo>
                  <a:pt x="559602" y="1960"/>
                </a:lnTo>
                <a:lnTo>
                  <a:pt x="609600" y="0"/>
                </a:lnTo>
                <a:lnTo>
                  <a:pt x="659597" y="1960"/>
                </a:lnTo>
                <a:lnTo>
                  <a:pt x="708481" y="7739"/>
                </a:lnTo>
                <a:lnTo>
                  <a:pt x="756095" y="17185"/>
                </a:lnTo>
                <a:lnTo>
                  <a:pt x="802282" y="30145"/>
                </a:lnTo>
                <a:lnTo>
                  <a:pt x="846885" y="46468"/>
                </a:lnTo>
                <a:lnTo>
                  <a:pt x="889748" y="66002"/>
                </a:lnTo>
                <a:lnTo>
                  <a:pt x="930713" y="88593"/>
                </a:lnTo>
                <a:lnTo>
                  <a:pt x="969623" y="114090"/>
                </a:lnTo>
                <a:lnTo>
                  <a:pt x="1006322" y="142340"/>
                </a:lnTo>
                <a:lnTo>
                  <a:pt x="1040653" y="173193"/>
                </a:lnTo>
                <a:lnTo>
                  <a:pt x="1072459" y="206494"/>
                </a:lnTo>
                <a:lnTo>
                  <a:pt x="1101583" y="242092"/>
                </a:lnTo>
                <a:lnTo>
                  <a:pt x="1127868" y="279836"/>
                </a:lnTo>
                <a:lnTo>
                  <a:pt x="1151158" y="319572"/>
                </a:lnTo>
                <a:lnTo>
                  <a:pt x="1171295" y="361148"/>
                </a:lnTo>
                <a:lnTo>
                  <a:pt x="1188122" y="404413"/>
                </a:lnTo>
                <a:lnTo>
                  <a:pt x="1201483" y="449214"/>
                </a:lnTo>
                <a:lnTo>
                  <a:pt x="1211221" y="495399"/>
                </a:lnTo>
                <a:lnTo>
                  <a:pt x="1217179" y="542815"/>
                </a:lnTo>
                <a:lnTo>
                  <a:pt x="1219200" y="591312"/>
                </a:lnTo>
                <a:lnTo>
                  <a:pt x="1217179" y="639808"/>
                </a:lnTo>
                <a:lnTo>
                  <a:pt x="1211221" y="687224"/>
                </a:lnTo>
                <a:lnTo>
                  <a:pt x="1201483" y="733409"/>
                </a:lnTo>
                <a:lnTo>
                  <a:pt x="1188122" y="778210"/>
                </a:lnTo>
                <a:lnTo>
                  <a:pt x="1171295" y="821475"/>
                </a:lnTo>
                <a:lnTo>
                  <a:pt x="1151158" y="863051"/>
                </a:lnTo>
                <a:lnTo>
                  <a:pt x="1127868" y="902787"/>
                </a:lnTo>
                <a:lnTo>
                  <a:pt x="1101583" y="940531"/>
                </a:lnTo>
                <a:lnTo>
                  <a:pt x="1072459" y="976129"/>
                </a:lnTo>
                <a:lnTo>
                  <a:pt x="1040653" y="1009430"/>
                </a:lnTo>
                <a:lnTo>
                  <a:pt x="1006322" y="1040283"/>
                </a:lnTo>
                <a:lnTo>
                  <a:pt x="969623" y="1068533"/>
                </a:lnTo>
                <a:lnTo>
                  <a:pt x="930713" y="1094030"/>
                </a:lnTo>
                <a:lnTo>
                  <a:pt x="889748" y="1116621"/>
                </a:lnTo>
                <a:lnTo>
                  <a:pt x="846885" y="1136155"/>
                </a:lnTo>
                <a:lnTo>
                  <a:pt x="802282" y="1152478"/>
                </a:lnTo>
                <a:lnTo>
                  <a:pt x="756095" y="1165438"/>
                </a:lnTo>
                <a:lnTo>
                  <a:pt x="708481" y="1174884"/>
                </a:lnTo>
                <a:lnTo>
                  <a:pt x="659597" y="1180663"/>
                </a:lnTo>
                <a:lnTo>
                  <a:pt x="609600" y="1182624"/>
                </a:lnTo>
                <a:lnTo>
                  <a:pt x="559602" y="1180663"/>
                </a:lnTo>
                <a:lnTo>
                  <a:pt x="510718" y="1174884"/>
                </a:lnTo>
                <a:lnTo>
                  <a:pt x="463104" y="1165438"/>
                </a:lnTo>
                <a:lnTo>
                  <a:pt x="416917" y="1152478"/>
                </a:lnTo>
                <a:lnTo>
                  <a:pt x="372314" y="1136155"/>
                </a:lnTo>
                <a:lnTo>
                  <a:pt x="329451" y="1116621"/>
                </a:lnTo>
                <a:lnTo>
                  <a:pt x="288486" y="1094030"/>
                </a:lnTo>
                <a:lnTo>
                  <a:pt x="249576" y="1068533"/>
                </a:lnTo>
                <a:lnTo>
                  <a:pt x="212877" y="1040283"/>
                </a:lnTo>
                <a:lnTo>
                  <a:pt x="178546" y="1009430"/>
                </a:lnTo>
                <a:lnTo>
                  <a:pt x="146740" y="976129"/>
                </a:lnTo>
                <a:lnTo>
                  <a:pt x="117616" y="940531"/>
                </a:lnTo>
                <a:lnTo>
                  <a:pt x="91331" y="902787"/>
                </a:lnTo>
                <a:lnTo>
                  <a:pt x="68041" y="863051"/>
                </a:lnTo>
                <a:lnTo>
                  <a:pt x="47904" y="821475"/>
                </a:lnTo>
                <a:lnTo>
                  <a:pt x="31077" y="778210"/>
                </a:lnTo>
                <a:lnTo>
                  <a:pt x="17716" y="733409"/>
                </a:lnTo>
                <a:lnTo>
                  <a:pt x="7978" y="687224"/>
                </a:lnTo>
                <a:lnTo>
                  <a:pt x="2020" y="639808"/>
                </a:lnTo>
                <a:lnTo>
                  <a:pt x="0" y="591312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09600" y="879735"/>
            <a:ext cx="10972800" cy="537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12700" marR="5080">
              <a:lnSpc>
                <a:spcPts val="4490"/>
              </a:lnSpc>
            </a:pPr>
            <a:r>
              <a:rPr dirty="0"/>
              <a:t>Putting It All Together</a:t>
            </a:r>
          </a:p>
        </p:txBody>
      </p:sp>
      <p:sp>
        <p:nvSpPr>
          <p:cNvPr id="4" name="object 4"/>
          <p:cNvSpPr/>
          <p:nvPr/>
        </p:nvSpPr>
        <p:spPr>
          <a:xfrm>
            <a:off x="3529584" y="1716023"/>
            <a:ext cx="4733925" cy="1499870"/>
          </a:xfrm>
          <a:custGeom>
            <a:avLst/>
            <a:gdLst/>
            <a:ahLst/>
            <a:cxnLst/>
            <a:rect l="l" t="t" r="r" b="b"/>
            <a:pathLst>
              <a:path w="4733925" h="1499870">
                <a:moveTo>
                  <a:pt x="2366772" y="0"/>
                </a:moveTo>
                <a:lnTo>
                  <a:pt x="2172659" y="2485"/>
                </a:lnTo>
                <a:lnTo>
                  <a:pt x="1982868" y="9813"/>
                </a:lnTo>
                <a:lnTo>
                  <a:pt x="1798008" y="21791"/>
                </a:lnTo>
                <a:lnTo>
                  <a:pt x="1618687" y="38225"/>
                </a:lnTo>
                <a:lnTo>
                  <a:pt x="1445516" y="58923"/>
                </a:lnTo>
                <a:lnTo>
                  <a:pt x="1279102" y="83691"/>
                </a:lnTo>
                <a:lnTo>
                  <a:pt x="1120056" y="112338"/>
                </a:lnTo>
                <a:lnTo>
                  <a:pt x="968986" y="144669"/>
                </a:lnTo>
                <a:lnTo>
                  <a:pt x="826501" y="180491"/>
                </a:lnTo>
                <a:lnTo>
                  <a:pt x="693210" y="219613"/>
                </a:lnTo>
                <a:lnTo>
                  <a:pt x="569723" y="261840"/>
                </a:lnTo>
                <a:lnTo>
                  <a:pt x="456648" y="306980"/>
                </a:lnTo>
                <a:lnTo>
                  <a:pt x="354596" y="354840"/>
                </a:lnTo>
                <a:lnTo>
                  <a:pt x="264174" y="405227"/>
                </a:lnTo>
                <a:lnTo>
                  <a:pt x="185992" y="457948"/>
                </a:lnTo>
                <a:lnTo>
                  <a:pt x="120659" y="512810"/>
                </a:lnTo>
                <a:lnTo>
                  <a:pt x="68784" y="569620"/>
                </a:lnTo>
                <a:lnTo>
                  <a:pt x="30976" y="628184"/>
                </a:lnTo>
                <a:lnTo>
                  <a:pt x="7845" y="688311"/>
                </a:lnTo>
                <a:lnTo>
                  <a:pt x="0" y="749808"/>
                </a:lnTo>
                <a:lnTo>
                  <a:pt x="7845" y="811304"/>
                </a:lnTo>
                <a:lnTo>
                  <a:pt x="30976" y="871431"/>
                </a:lnTo>
                <a:lnTo>
                  <a:pt x="68784" y="929995"/>
                </a:lnTo>
                <a:lnTo>
                  <a:pt x="120659" y="986805"/>
                </a:lnTo>
                <a:lnTo>
                  <a:pt x="185992" y="1041667"/>
                </a:lnTo>
                <a:lnTo>
                  <a:pt x="264174" y="1094388"/>
                </a:lnTo>
                <a:lnTo>
                  <a:pt x="354596" y="1144775"/>
                </a:lnTo>
                <a:lnTo>
                  <a:pt x="456648" y="1192635"/>
                </a:lnTo>
                <a:lnTo>
                  <a:pt x="569723" y="1237775"/>
                </a:lnTo>
                <a:lnTo>
                  <a:pt x="693210" y="1280002"/>
                </a:lnTo>
                <a:lnTo>
                  <a:pt x="826501" y="1319124"/>
                </a:lnTo>
                <a:lnTo>
                  <a:pt x="968986" y="1354946"/>
                </a:lnTo>
                <a:lnTo>
                  <a:pt x="1120056" y="1387277"/>
                </a:lnTo>
                <a:lnTo>
                  <a:pt x="1279102" y="1415924"/>
                </a:lnTo>
                <a:lnTo>
                  <a:pt x="1445516" y="1440692"/>
                </a:lnTo>
                <a:lnTo>
                  <a:pt x="1618687" y="1461390"/>
                </a:lnTo>
                <a:lnTo>
                  <a:pt x="1798008" y="1477824"/>
                </a:lnTo>
                <a:lnTo>
                  <a:pt x="1982868" y="1489802"/>
                </a:lnTo>
                <a:lnTo>
                  <a:pt x="2172659" y="1497130"/>
                </a:lnTo>
                <a:lnTo>
                  <a:pt x="2366772" y="1499616"/>
                </a:lnTo>
                <a:lnTo>
                  <a:pt x="2560884" y="1497130"/>
                </a:lnTo>
                <a:lnTo>
                  <a:pt x="2750675" y="1489802"/>
                </a:lnTo>
                <a:lnTo>
                  <a:pt x="2935535" y="1477824"/>
                </a:lnTo>
                <a:lnTo>
                  <a:pt x="3114856" y="1461390"/>
                </a:lnTo>
                <a:lnTo>
                  <a:pt x="3288027" y="1440692"/>
                </a:lnTo>
                <a:lnTo>
                  <a:pt x="3454441" y="1415924"/>
                </a:lnTo>
                <a:lnTo>
                  <a:pt x="3613487" y="1387277"/>
                </a:lnTo>
                <a:lnTo>
                  <a:pt x="3764557" y="1354946"/>
                </a:lnTo>
                <a:lnTo>
                  <a:pt x="3907042" y="1319124"/>
                </a:lnTo>
                <a:lnTo>
                  <a:pt x="4040333" y="1280002"/>
                </a:lnTo>
                <a:lnTo>
                  <a:pt x="4163820" y="1237775"/>
                </a:lnTo>
                <a:lnTo>
                  <a:pt x="4276895" y="1192635"/>
                </a:lnTo>
                <a:lnTo>
                  <a:pt x="4378947" y="1144775"/>
                </a:lnTo>
                <a:lnTo>
                  <a:pt x="4469369" y="1094388"/>
                </a:lnTo>
                <a:lnTo>
                  <a:pt x="4547551" y="1041667"/>
                </a:lnTo>
                <a:lnTo>
                  <a:pt x="4612884" y="986805"/>
                </a:lnTo>
                <a:lnTo>
                  <a:pt x="4664759" y="929995"/>
                </a:lnTo>
                <a:lnTo>
                  <a:pt x="4702567" y="871431"/>
                </a:lnTo>
                <a:lnTo>
                  <a:pt x="4725698" y="811304"/>
                </a:lnTo>
                <a:lnTo>
                  <a:pt x="4733544" y="749808"/>
                </a:lnTo>
                <a:lnTo>
                  <a:pt x="4725698" y="688311"/>
                </a:lnTo>
                <a:lnTo>
                  <a:pt x="4702567" y="628184"/>
                </a:lnTo>
                <a:lnTo>
                  <a:pt x="4664759" y="569620"/>
                </a:lnTo>
                <a:lnTo>
                  <a:pt x="4612884" y="512810"/>
                </a:lnTo>
                <a:lnTo>
                  <a:pt x="4547551" y="457948"/>
                </a:lnTo>
                <a:lnTo>
                  <a:pt x="4469369" y="405227"/>
                </a:lnTo>
                <a:lnTo>
                  <a:pt x="4378947" y="354840"/>
                </a:lnTo>
                <a:lnTo>
                  <a:pt x="4276895" y="306980"/>
                </a:lnTo>
                <a:lnTo>
                  <a:pt x="4163820" y="261840"/>
                </a:lnTo>
                <a:lnTo>
                  <a:pt x="4040333" y="219613"/>
                </a:lnTo>
                <a:lnTo>
                  <a:pt x="3907042" y="180491"/>
                </a:lnTo>
                <a:lnTo>
                  <a:pt x="3764557" y="144669"/>
                </a:lnTo>
                <a:lnTo>
                  <a:pt x="3613487" y="112338"/>
                </a:lnTo>
                <a:lnTo>
                  <a:pt x="3454441" y="83691"/>
                </a:lnTo>
                <a:lnTo>
                  <a:pt x="3288027" y="58923"/>
                </a:lnTo>
                <a:lnTo>
                  <a:pt x="3114856" y="38225"/>
                </a:lnTo>
                <a:lnTo>
                  <a:pt x="2935535" y="21791"/>
                </a:lnTo>
                <a:lnTo>
                  <a:pt x="2750675" y="9813"/>
                </a:lnTo>
                <a:lnTo>
                  <a:pt x="2560884" y="2485"/>
                </a:lnTo>
                <a:lnTo>
                  <a:pt x="2366772" y="0"/>
                </a:lnTo>
                <a:close/>
              </a:path>
            </a:pathLst>
          </a:custGeom>
          <a:solidFill>
            <a:srgbClr val="BCCC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486400" y="5391911"/>
            <a:ext cx="838200" cy="533400"/>
          </a:xfrm>
          <a:custGeom>
            <a:avLst/>
            <a:gdLst/>
            <a:ahLst/>
            <a:cxnLst/>
            <a:rect l="l" t="t" r="r" b="b"/>
            <a:pathLst>
              <a:path w="838200" h="533400">
                <a:moveTo>
                  <a:pt x="838200" y="266700"/>
                </a:moveTo>
                <a:lnTo>
                  <a:pt x="0" y="266700"/>
                </a:lnTo>
                <a:lnTo>
                  <a:pt x="419100" y="533400"/>
                </a:lnTo>
                <a:lnTo>
                  <a:pt x="838200" y="266700"/>
                </a:lnTo>
                <a:close/>
              </a:path>
              <a:path w="838200" h="533400">
                <a:moveTo>
                  <a:pt x="628650" y="0"/>
                </a:moveTo>
                <a:lnTo>
                  <a:pt x="209550" y="0"/>
                </a:lnTo>
                <a:lnTo>
                  <a:pt x="209550" y="266700"/>
                </a:lnTo>
                <a:lnTo>
                  <a:pt x="628650" y="266700"/>
                </a:lnTo>
                <a:lnTo>
                  <a:pt x="628650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977692" y="5930562"/>
            <a:ext cx="7893050" cy="827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indent="0" algn="ctr" eaLnBrk="1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" pitchFamily="2" charset="2"/>
              <a:buNone/>
              <a:defRPr sz="2000">
                <a:latin typeface="+mn-lt"/>
              </a:defRPr>
            </a:lvl1pPr>
            <a:lvl2pPr marL="742950" indent="-285750" eaLnBrk="1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" pitchFamily="2" charset="2"/>
              <a:buChar char="l"/>
              <a:defRPr sz="2400">
                <a:latin typeface="+mn-lt"/>
              </a:defRPr>
            </a:lvl2pPr>
            <a:lvl3pPr indent="0" eaLnBrk="1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" pitchFamily="2" charset="2"/>
              <a:buNone/>
              <a:defRPr sz="2000">
                <a:latin typeface="+mn-lt"/>
              </a:defRPr>
            </a:lvl3pPr>
            <a:lvl4pPr indent="0" eaLnBrk="1" hangingPunct="1">
              <a:spcBef>
                <a:spcPct val="20000"/>
              </a:spcBef>
              <a:buClr>
                <a:schemeClr val="accent6"/>
              </a:buClr>
              <a:buSzPct val="75000"/>
              <a:buFont typeface="Wingdings" pitchFamily="2" charset="2"/>
              <a:buNone/>
              <a:defRPr sz="2000">
                <a:latin typeface="+mn-lt"/>
              </a:defRPr>
            </a:lvl4pPr>
            <a:lvl5pPr marL="2057400" indent="-228600" eaLnBrk="1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" pitchFamily="2" charset="2"/>
              <a:buChar char="n"/>
              <a:defRPr sz="2000">
                <a:latin typeface="+mn-lt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75000"/>
              <a:buFont typeface="Wingdings" pitchFamily="2" charset="2"/>
              <a:buChar char="n"/>
              <a:defRPr>
                <a:latin typeface="+mn-lt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75000"/>
              <a:buFont typeface="Wingdings" pitchFamily="2" charset="2"/>
              <a:buChar char="n"/>
              <a:defRPr>
                <a:latin typeface="+mn-lt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75000"/>
              <a:buFont typeface="Wingdings" pitchFamily="2" charset="2"/>
              <a:buChar char="n"/>
              <a:defRPr>
                <a:latin typeface="+mn-lt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75000"/>
              <a:buFont typeface="Wingdings" pitchFamily="2" charset="2"/>
              <a:buChar char="n"/>
              <a:defRPr>
                <a:latin typeface="+mn-lt"/>
              </a:defRPr>
            </a:lvl9pPr>
          </a:lstStyle>
          <a:p>
            <a:r>
              <a:rPr sz="2400" dirty="0"/>
              <a:t>We Need good Communication and Stakeholder Input to Develop a Successful GSP</a:t>
            </a:r>
          </a:p>
        </p:txBody>
      </p:sp>
      <p:sp>
        <p:nvSpPr>
          <p:cNvPr id="7" name="object 7"/>
          <p:cNvSpPr/>
          <p:nvPr/>
        </p:nvSpPr>
        <p:spPr>
          <a:xfrm>
            <a:off x="5190744" y="3331464"/>
            <a:ext cx="1740535" cy="1508760"/>
          </a:xfrm>
          <a:custGeom>
            <a:avLst/>
            <a:gdLst/>
            <a:ahLst/>
            <a:cxnLst/>
            <a:rect l="l" t="t" r="r" b="b"/>
            <a:pathLst>
              <a:path w="1740534" h="1508760">
                <a:moveTo>
                  <a:pt x="870204" y="0"/>
                </a:moveTo>
                <a:lnTo>
                  <a:pt x="798832" y="2500"/>
                </a:lnTo>
                <a:lnTo>
                  <a:pt x="729051" y="9873"/>
                </a:lnTo>
                <a:lnTo>
                  <a:pt x="661082" y="21924"/>
                </a:lnTo>
                <a:lnTo>
                  <a:pt x="595150" y="38458"/>
                </a:lnTo>
                <a:lnTo>
                  <a:pt x="531478" y="59282"/>
                </a:lnTo>
                <a:lnTo>
                  <a:pt x="470292" y="84201"/>
                </a:lnTo>
                <a:lnTo>
                  <a:pt x="411815" y="113022"/>
                </a:lnTo>
                <a:lnTo>
                  <a:pt x="356270" y="145550"/>
                </a:lnTo>
                <a:lnTo>
                  <a:pt x="303882" y="181591"/>
                </a:lnTo>
                <a:lnTo>
                  <a:pt x="254874" y="220951"/>
                </a:lnTo>
                <a:lnTo>
                  <a:pt x="209471" y="263436"/>
                </a:lnTo>
                <a:lnTo>
                  <a:pt x="167897" y="308851"/>
                </a:lnTo>
                <a:lnTo>
                  <a:pt x="130375" y="357003"/>
                </a:lnTo>
                <a:lnTo>
                  <a:pt x="97129" y="407697"/>
                </a:lnTo>
                <a:lnTo>
                  <a:pt x="68384" y="460739"/>
                </a:lnTo>
                <a:lnTo>
                  <a:pt x="44363" y="515936"/>
                </a:lnTo>
                <a:lnTo>
                  <a:pt x="25290" y="573092"/>
                </a:lnTo>
                <a:lnTo>
                  <a:pt x="11389" y="632014"/>
                </a:lnTo>
                <a:lnTo>
                  <a:pt x="2884" y="692508"/>
                </a:lnTo>
                <a:lnTo>
                  <a:pt x="0" y="754380"/>
                </a:lnTo>
                <a:lnTo>
                  <a:pt x="2884" y="816251"/>
                </a:lnTo>
                <a:lnTo>
                  <a:pt x="11389" y="876745"/>
                </a:lnTo>
                <a:lnTo>
                  <a:pt x="25290" y="935667"/>
                </a:lnTo>
                <a:lnTo>
                  <a:pt x="44363" y="992823"/>
                </a:lnTo>
                <a:lnTo>
                  <a:pt x="68384" y="1048020"/>
                </a:lnTo>
                <a:lnTo>
                  <a:pt x="97129" y="1101062"/>
                </a:lnTo>
                <a:lnTo>
                  <a:pt x="130375" y="1151756"/>
                </a:lnTo>
                <a:lnTo>
                  <a:pt x="167897" y="1199908"/>
                </a:lnTo>
                <a:lnTo>
                  <a:pt x="209471" y="1245323"/>
                </a:lnTo>
                <a:lnTo>
                  <a:pt x="254874" y="1287808"/>
                </a:lnTo>
                <a:lnTo>
                  <a:pt x="303882" y="1327168"/>
                </a:lnTo>
                <a:lnTo>
                  <a:pt x="356270" y="1363209"/>
                </a:lnTo>
                <a:lnTo>
                  <a:pt x="411815" y="1395737"/>
                </a:lnTo>
                <a:lnTo>
                  <a:pt x="470292" y="1424558"/>
                </a:lnTo>
                <a:lnTo>
                  <a:pt x="531478" y="1449477"/>
                </a:lnTo>
                <a:lnTo>
                  <a:pt x="595150" y="1470301"/>
                </a:lnTo>
                <a:lnTo>
                  <a:pt x="661082" y="1486835"/>
                </a:lnTo>
                <a:lnTo>
                  <a:pt x="729051" y="1498886"/>
                </a:lnTo>
                <a:lnTo>
                  <a:pt x="798832" y="1506259"/>
                </a:lnTo>
                <a:lnTo>
                  <a:pt x="870204" y="1508760"/>
                </a:lnTo>
                <a:lnTo>
                  <a:pt x="941575" y="1506259"/>
                </a:lnTo>
                <a:lnTo>
                  <a:pt x="1011356" y="1498886"/>
                </a:lnTo>
                <a:lnTo>
                  <a:pt x="1079325" y="1486835"/>
                </a:lnTo>
                <a:lnTo>
                  <a:pt x="1145257" y="1470301"/>
                </a:lnTo>
                <a:lnTo>
                  <a:pt x="1208929" y="1449477"/>
                </a:lnTo>
                <a:lnTo>
                  <a:pt x="1270115" y="1424558"/>
                </a:lnTo>
                <a:lnTo>
                  <a:pt x="1328592" y="1395737"/>
                </a:lnTo>
                <a:lnTo>
                  <a:pt x="1384137" y="1363209"/>
                </a:lnTo>
                <a:lnTo>
                  <a:pt x="1436525" y="1327168"/>
                </a:lnTo>
                <a:lnTo>
                  <a:pt x="1485533" y="1287808"/>
                </a:lnTo>
                <a:lnTo>
                  <a:pt x="1530936" y="1245323"/>
                </a:lnTo>
                <a:lnTo>
                  <a:pt x="1572510" y="1199908"/>
                </a:lnTo>
                <a:lnTo>
                  <a:pt x="1610032" y="1151756"/>
                </a:lnTo>
                <a:lnTo>
                  <a:pt x="1643278" y="1101062"/>
                </a:lnTo>
                <a:lnTo>
                  <a:pt x="1672023" y="1048020"/>
                </a:lnTo>
                <a:lnTo>
                  <a:pt x="1696044" y="992823"/>
                </a:lnTo>
                <a:lnTo>
                  <a:pt x="1715117" y="935667"/>
                </a:lnTo>
                <a:lnTo>
                  <a:pt x="1729018" y="876745"/>
                </a:lnTo>
                <a:lnTo>
                  <a:pt x="1737523" y="816251"/>
                </a:lnTo>
                <a:lnTo>
                  <a:pt x="1740408" y="754380"/>
                </a:lnTo>
                <a:lnTo>
                  <a:pt x="1737523" y="692508"/>
                </a:lnTo>
                <a:lnTo>
                  <a:pt x="1729018" y="632014"/>
                </a:lnTo>
                <a:lnTo>
                  <a:pt x="1715117" y="573092"/>
                </a:lnTo>
                <a:lnTo>
                  <a:pt x="1696044" y="515936"/>
                </a:lnTo>
                <a:lnTo>
                  <a:pt x="1672023" y="460739"/>
                </a:lnTo>
                <a:lnTo>
                  <a:pt x="1643278" y="407697"/>
                </a:lnTo>
                <a:lnTo>
                  <a:pt x="1610032" y="357003"/>
                </a:lnTo>
                <a:lnTo>
                  <a:pt x="1572510" y="308851"/>
                </a:lnTo>
                <a:lnTo>
                  <a:pt x="1530936" y="263436"/>
                </a:lnTo>
                <a:lnTo>
                  <a:pt x="1485533" y="220951"/>
                </a:lnTo>
                <a:lnTo>
                  <a:pt x="1436525" y="181591"/>
                </a:lnTo>
                <a:lnTo>
                  <a:pt x="1384137" y="145550"/>
                </a:lnTo>
                <a:lnTo>
                  <a:pt x="1328592" y="113022"/>
                </a:lnTo>
                <a:lnTo>
                  <a:pt x="1270115" y="84201"/>
                </a:lnTo>
                <a:lnTo>
                  <a:pt x="1208929" y="59282"/>
                </a:lnTo>
                <a:lnTo>
                  <a:pt x="1145257" y="38458"/>
                </a:lnTo>
                <a:lnTo>
                  <a:pt x="1079325" y="21924"/>
                </a:lnTo>
                <a:lnTo>
                  <a:pt x="1011356" y="9873"/>
                </a:lnTo>
                <a:lnTo>
                  <a:pt x="941575" y="2500"/>
                </a:lnTo>
                <a:lnTo>
                  <a:pt x="870204" y="0"/>
                </a:lnTo>
                <a:close/>
              </a:path>
            </a:pathLst>
          </a:custGeom>
          <a:solidFill>
            <a:srgbClr val="FF99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544713" y="3565263"/>
            <a:ext cx="1031240" cy="10255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2545" marR="5080" indent="-30480" algn="just">
              <a:lnSpc>
                <a:spcPct val="81700"/>
              </a:lnSpc>
            </a:pPr>
            <a:r>
              <a:rPr sz="2000" spc="-10" dirty="0">
                <a:solidFill>
                  <a:srgbClr val="FFFFFF"/>
                </a:solidFill>
                <a:latin typeface="Tw Cen MT"/>
                <a:cs typeface="Tw Cen MT"/>
              </a:rPr>
              <a:t>M</a:t>
            </a:r>
            <a:r>
              <a:rPr sz="2000" spc="0" dirty="0">
                <a:solidFill>
                  <a:srgbClr val="FFFFFF"/>
                </a:solidFill>
                <a:latin typeface="Tw Cen MT"/>
                <a:cs typeface="Tw Cen MT"/>
              </a:rPr>
              <a:t>o</a:t>
            </a:r>
            <a:r>
              <a:rPr sz="2000" spc="-5" dirty="0">
                <a:solidFill>
                  <a:srgbClr val="FFFFFF"/>
                </a:solidFill>
                <a:latin typeface="Tw Cen MT"/>
                <a:cs typeface="Tw Cen MT"/>
              </a:rPr>
              <a:t>d</a:t>
            </a:r>
            <a:r>
              <a:rPr sz="2000" spc="0" dirty="0">
                <a:solidFill>
                  <a:srgbClr val="FFFFFF"/>
                </a:solidFill>
                <a:latin typeface="Tw Cen MT"/>
                <a:cs typeface="Tw Cen MT"/>
              </a:rPr>
              <a:t>e</a:t>
            </a:r>
            <a:r>
              <a:rPr sz="2000" spc="-10" dirty="0">
                <a:solidFill>
                  <a:srgbClr val="FFFFFF"/>
                </a:solidFill>
                <a:latin typeface="Tw Cen MT"/>
                <a:cs typeface="Tw Cen MT"/>
              </a:rPr>
              <a:t>lli</a:t>
            </a:r>
            <a:r>
              <a:rPr sz="2000" spc="-15" dirty="0">
                <a:solidFill>
                  <a:srgbClr val="FFFFFF"/>
                </a:solidFill>
                <a:latin typeface="Tw Cen MT"/>
                <a:cs typeface="Tw Cen MT"/>
              </a:rPr>
              <a:t>n</a:t>
            </a:r>
            <a:r>
              <a:rPr sz="2000" spc="-5" dirty="0">
                <a:solidFill>
                  <a:srgbClr val="FFFFFF"/>
                </a:solidFill>
                <a:latin typeface="Tw Cen MT"/>
                <a:cs typeface="Tw Cen MT"/>
              </a:rPr>
              <a:t>g </a:t>
            </a:r>
            <a:r>
              <a:rPr sz="2000" spc="0" dirty="0">
                <a:solidFill>
                  <a:srgbClr val="FFFFFF"/>
                </a:solidFill>
                <a:latin typeface="Tw Cen MT"/>
                <a:cs typeface="Tw Cen MT"/>
              </a:rPr>
              <a:t>too</a:t>
            </a:r>
            <a:r>
              <a:rPr sz="2000" spc="-10" dirty="0">
                <a:solidFill>
                  <a:srgbClr val="FFFFFF"/>
                </a:solidFill>
                <a:latin typeface="Tw Cen MT"/>
                <a:cs typeface="Tw Cen MT"/>
              </a:rPr>
              <a:t>l</a:t>
            </a:r>
            <a:r>
              <a:rPr sz="2000" spc="-5" dirty="0">
                <a:solidFill>
                  <a:srgbClr val="FFFFFF"/>
                </a:solidFill>
                <a:latin typeface="Tw Cen MT"/>
                <a:cs typeface="Tw Cen MT"/>
              </a:rPr>
              <a:t>s</a:t>
            </a:r>
            <a:r>
              <a:rPr sz="2000" spc="-20" dirty="0">
                <a:solidFill>
                  <a:srgbClr val="FFFFFF"/>
                </a:solidFill>
                <a:latin typeface="Tw Cen MT"/>
                <a:cs typeface="Tw Cen MT"/>
              </a:rPr>
              <a:t> </a:t>
            </a:r>
            <a:r>
              <a:rPr sz="2000" dirty="0">
                <a:solidFill>
                  <a:srgbClr val="FFFFFF"/>
                </a:solidFill>
                <a:latin typeface="Tw Cen MT"/>
                <a:cs typeface="Tw Cen MT"/>
              </a:rPr>
              <a:t>a</a:t>
            </a:r>
            <a:r>
              <a:rPr sz="2000" spc="-15" dirty="0">
                <a:solidFill>
                  <a:srgbClr val="FFFFFF"/>
                </a:solidFill>
                <a:latin typeface="Tw Cen MT"/>
                <a:cs typeface="Tw Cen MT"/>
              </a:rPr>
              <a:t>n</a:t>
            </a:r>
            <a:r>
              <a:rPr sz="2000" spc="-5" dirty="0">
                <a:solidFill>
                  <a:srgbClr val="FFFFFF"/>
                </a:solidFill>
                <a:latin typeface="Tw Cen MT"/>
                <a:cs typeface="Tw Cen MT"/>
              </a:rPr>
              <a:t>d </a:t>
            </a:r>
            <a:r>
              <a:rPr sz="2000" spc="0" dirty="0">
                <a:solidFill>
                  <a:srgbClr val="FFFFFF"/>
                </a:solidFill>
                <a:latin typeface="Tw Cen MT"/>
                <a:cs typeface="Tw Cen MT"/>
              </a:rPr>
              <a:t>te</a:t>
            </a:r>
            <a:r>
              <a:rPr sz="2000" spc="60" dirty="0">
                <a:solidFill>
                  <a:srgbClr val="FFFFFF"/>
                </a:solidFill>
                <a:latin typeface="Tw Cen MT"/>
                <a:cs typeface="Tw Cen MT"/>
              </a:rPr>
              <a:t>c</a:t>
            </a:r>
            <a:r>
              <a:rPr sz="2000" spc="-15" dirty="0">
                <a:solidFill>
                  <a:srgbClr val="FFFFFF"/>
                </a:solidFill>
                <a:latin typeface="Tw Cen MT"/>
                <a:cs typeface="Tw Cen MT"/>
              </a:rPr>
              <a:t>hn</a:t>
            </a:r>
            <a:r>
              <a:rPr sz="2000" spc="-10" dirty="0">
                <a:solidFill>
                  <a:srgbClr val="FFFFFF"/>
                </a:solidFill>
                <a:latin typeface="Tw Cen MT"/>
                <a:cs typeface="Tw Cen MT"/>
              </a:rPr>
              <a:t>i</a:t>
            </a:r>
            <a:r>
              <a:rPr sz="2000" spc="-5" dirty="0">
                <a:solidFill>
                  <a:srgbClr val="FFFFFF"/>
                </a:solidFill>
                <a:latin typeface="Tw Cen MT"/>
                <a:cs typeface="Tw Cen MT"/>
              </a:rPr>
              <a:t>cal </a:t>
            </a:r>
            <a:r>
              <a:rPr sz="2000" spc="-45" dirty="0">
                <a:solidFill>
                  <a:srgbClr val="FFFFFF"/>
                </a:solidFill>
                <a:latin typeface="Tw Cen MT"/>
                <a:cs typeface="Tw Cen MT"/>
              </a:rPr>
              <a:t>e</a:t>
            </a:r>
            <a:r>
              <a:rPr sz="2000" spc="0" dirty="0">
                <a:solidFill>
                  <a:srgbClr val="FFFFFF"/>
                </a:solidFill>
                <a:latin typeface="Tw Cen MT"/>
                <a:cs typeface="Tw Cen MT"/>
              </a:rPr>
              <a:t>x</a:t>
            </a:r>
            <a:r>
              <a:rPr sz="2000" spc="-5" dirty="0">
                <a:solidFill>
                  <a:srgbClr val="FFFFFF"/>
                </a:solidFill>
                <a:latin typeface="Tw Cen MT"/>
                <a:cs typeface="Tw Cen MT"/>
              </a:rPr>
              <a:t>p</a:t>
            </a:r>
            <a:r>
              <a:rPr sz="2000" spc="0" dirty="0">
                <a:solidFill>
                  <a:srgbClr val="FFFFFF"/>
                </a:solidFill>
                <a:latin typeface="Tw Cen MT"/>
                <a:cs typeface="Tw Cen MT"/>
              </a:rPr>
              <a:t>e</a:t>
            </a:r>
            <a:r>
              <a:rPr sz="2000" spc="50" dirty="0">
                <a:solidFill>
                  <a:srgbClr val="FFFFFF"/>
                </a:solidFill>
                <a:latin typeface="Tw Cen MT"/>
                <a:cs typeface="Tw Cen MT"/>
              </a:rPr>
              <a:t>r</a:t>
            </a:r>
            <a:r>
              <a:rPr sz="2000" spc="0" dirty="0">
                <a:solidFill>
                  <a:srgbClr val="FFFFFF"/>
                </a:solidFill>
                <a:latin typeface="Tw Cen MT"/>
                <a:cs typeface="Tw Cen MT"/>
              </a:rPr>
              <a:t>t</a:t>
            </a:r>
            <a:r>
              <a:rPr sz="2000" spc="-10" dirty="0">
                <a:solidFill>
                  <a:srgbClr val="FFFFFF"/>
                </a:solidFill>
                <a:latin typeface="Tw Cen MT"/>
                <a:cs typeface="Tw Cen MT"/>
              </a:rPr>
              <a:t>i</a:t>
            </a:r>
            <a:r>
              <a:rPr sz="2000" dirty="0">
                <a:solidFill>
                  <a:srgbClr val="FFFFFF"/>
                </a:solidFill>
                <a:latin typeface="Tw Cen MT"/>
                <a:cs typeface="Tw Cen MT"/>
              </a:rPr>
              <a:t>s</a:t>
            </a:r>
            <a:r>
              <a:rPr sz="2000" spc="-5" dirty="0">
                <a:solidFill>
                  <a:srgbClr val="FFFFFF"/>
                </a:solidFill>
                <a:latin typeface="Tw Cen MT"/>
                <a:cs typeface="Tw Cen MT"/>
              </a:rPr>
              <a:t>e</a:t>
            </a:r>
            <a:endParaRPr sz="2000">
              <a:latin typeface="Tw Cen MT"/>
              <a:cs typeface="Tw Cen MT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105655" y="2200655"/>
            <a:ext cx="1823085" cy="1508760"/>
          </a:xfrm>
          <a:custGeom>
            <a:avLst/>
            <a:gdLst/>
            <a:ahLst/>
            <a:cxnLst/>
            <a:rect l="l" t="t" r="r" b="b"/>
            <a:pathLst>
              <a:path w="1823085" h="1508760">
                <a:moveTo>
                  <a:pt x="911352" y="0"/>
                </a:moveTo>
                <a:lnTo>
                  <a:pt x="836606" y="2500"/>
                </a:lnTo>
                <a:lnTo>
                  <a:pt x="763525" y="9873"/>
                </a:lnTo>
                <a:lnTo>
                  <a:pt x="692343" y="21924"/>
                </a:lnTo>
                <a:lnTo>
                  <a:pt x="623294" y="38458"/>
                </a:lnTo>
                <a:lnTo>
                  <a:pt x="556612" y="59282"/>
                </a:lnTo>
                <a:lnTo>
                  <a:pt x="492533" y="84201"/>
                </a:lnTo>
                <a:lnTo>
                  <a:pt x="431290" y="113022"/>
                </a:lnTo>
                <a:lnTo>
                  <a:pt x="373119" y="145550"/>
                </a:lnTo>
                <a:lnTo>
                  <a:pt x="318253" y="181591"/>
                </a:lnTo>
                <a:lnTo>
                  <a:pt x="266928" y="220951"/>
                </a:lnTo>
                <a:lnTo>
                  <a:pt x="219378" y="263436"/>
                </a:lnTo>
                <a:lnTo>
                  <a:pt x="175837" y="308851"/>
                </a:lnTo>
                <a:lnTo>
                  <a:pt x="136541" y="357003"/>
                </a:lnTo>
                <a:lnTo>
                  <a:pt x="101723" y="407697"/>
                </a:lnTo>
                <a:lnTo>
                  <a:pt x="71618" y="460739"/>
                </a:lnTo>
                <a:lnTo>
                  <a:pt x="46461" y="515936"/>
                </a:lnTo>
                <a:lnTo>
                  <a:pt x="26486" y="573092"/>
                </a:lnTo>
                <a:lnTo>
                  <a:pt x="11928" y="632014"/>
                </a:lnTo>
                <a:lnTo>
                  <a:pt x="3021" y="692508"/>
                </a:lnTo>
                <a:lnTo>
                  <a:pt x="0" y="754379"/>
                </a:lnTo>
                <a:lnTo>
                  <a:pt x="3021" y="816251"/>
                </a:lnTo>
                <a:lnTo>
                  <a:pt x="11928" y="876745"/>
                </a:lnTo>
                <a:lnTo>
                  <a:pt x="26486" y="935667"/>
                </a:lnTo>
                <a:lnTo>
                  <a:pt x="46461" y="992823"/>
                </a:lnTo>
                <a:lnTo>
                  <a:pt x="71618" y="1048020"/>
                </a:lnTo>
                <a:lnTo>
                  <a:pt x="101723" y="1101062"/>
                </a:lnTo>
                <a:lnTo>
                  <a:pt x="136541" y="1151756"/>
                </a:lnTo>
                <a:lnTo>
                  <a:pt x="175837" y="1199908"/>
                </a:lnTo>
                <a:lnTo>
                  <a:pt x="219378" y="1245323"/>
                </a:lnTo>
                <a:lnTo>
                  <a:pt x="266928" y="1287808"/>
                </a:lnTo>
                <a:lnTo>
                  <a:pt x="318253" y="1327168"/>
                </a:lnTo>
                <a:lnTo>
                  <a:pt x="373119" y="1363209"/>
                </a:lnTo>
                <a:lnTo>
                  <a:pt x="431290" y="1395737"/>
                </a:lnTo>
                <a:lnTo>
                  <a:pt x="492533" y="1424558"/>
                </a:lnTo>
                <a:lnTo>
                  <a:pt x="556612" y="1449477"/>
                </a:lnTo>
                <a:lnTo>
                  <a:pt x="623294" y="1470301"/>
                </a:lnTo>
                <a:lnTo>
                  <a:pt x="692343" y="1486835"/>
                </a:lnTo>
                <a:lnTo>
                  <a:pt x="763525" y="1498886"/>
                </a:lnTo>
                <a:lnTo>
                  <a:pt x="836606" y="1506259"/>
                </a:lnTo>
                <a:lnTo>
                  <a:pt x="911352" y="1508759"/>
                </a:lnTo>
                <a:lnTo>
                  <a:pt x="986097" y="1506259"/>
                </a:lnTo>
                <a:lnTo>
                  <a:pt x="1059178" y="1498886"/>
                </a:lnTo>
                <a:lnTo>
                  <a:pt x="1130360" y="1486835"/>
                </a:lnTo>
                <a:lnTo>
                  <a:pt x="1199409" y="1470301"/>
                </a:lnTo>
                <a:lnTo>
                  <a:pt x="1266091" y="1449477"/>
                </a:lnTo>
                <a:lnTo>
                  <a:pt x="1330170" y="1424558"/>
                </a:lnTo>
                <a:lnTo>
                  <a:pt x="1391413" y="1395737"/>
                </a:lnTo>
                <a:lnTo>
                  <a:pt x="1449584" y="1363209"/>
                </a:lnTo>
                <a:lnTo>
                  <a:pt x="1504450" y="1327168"/>
                </a:lnTo>
                <a:lnTo>
                  <a:pt x="1555775" y="1287808"/>
                </a:lnTo>
                <a:lnTo>
                  <a:pt x="1603325" y="1245323"/>
                </a:lnTo>
                <a:lnTo>
                  <a:pt x="1646866" y="1199908"/>
                </a:lnTo>
                <a:lnTo>
                  <a:pt x="1686162" y="1151756"/>
                </a:lnTo>
                <a:lnTo>
                  <a:pt x="1720980" y="1101062"/>
                </a:lnTo>
                <a:lnTo>
                  <a:pt x="1751085" y="1048020"/>
                </a:lnTo>
                <a:lnTo>
                  <a:pt x="1776242" y="992823"/>
                </a:lnTo>
                <a:lnTo>
                  <a:pt x="1796217" y="935667"/>
                </a:lnTo>
                <a:lnTo>
                  <a:pt x="1810775" y="876745"/>
                </a:lnTo>
                <a:lnTo>
                  <a:pt x="1819682" y="816251"/>
                </a:lnTo>
                <a:lnTo>
                  <a:pt x="1822704" y="754379"/>
                </a:lnTo>
                <a:lnTo>
                  <a:pt x="1819682" y="692508"/>
                </a:lnTo>
                <a:lnTo>
                  <a:pt x="1810775" y="632014"/>
                </a:lnTo>
                <a:lnTo>
                  <a:pt x="1796217" y="573092"/>
                </a:lnTo>
                <a:lnTo>
                  <a:pt x="1776242" y="515936"/>
                </a:lnTo>
                <a:lnTo>
                  <a:pt x="1751085" y="460739"/>
                </a:lnTo>
                <a:lnTo>
                  <a:pt x="1720980" y="407697"/>
                </a:lnTo>
                <a:lnTo>
                  <a:pt x="1686162" y="357003"/>
                </a:lnTo>
                <a:lnTo>
                  <a:pt x="1646866" y="308851"/>
                </a:lnTo>
                <a:lnTo>
                  <a:pt x="1603325" y="263436"/>
                </a:lnTo>
                <a:lnTo>
                  <a:pt x="1555775" y="220951"/>
                </a:lnTo>
                <a:lnTo>
                  <a:pt x="1504450" y="181591"/>
                </a:lnTo>
                <a:lnTo>
                  <a:pt x="1449584" y="145550"/>
                </a:lnTo>
                <a:lnTo>
                  <a:pt x="1391413" y="113022"/>
                </a:lnTo>
                <a:lnTo>
                  <a:pt x="1330170" y="84201"/>
                </a:lnTo>
                <a:lnTo>
                  <a:pt x="1266091" y="59282"/>
                </a:lnTo>
                <a:lnTo>
                  <a:pt x="1199409" y="38458"/>
                </a:lnTo>
                <a:lnTo>
                  <a:pt x="1130360" y="21924"/>
                </a:lnTo>
                <a:lnTo>
                  <a:pt x="1059178" y="9873"/>
                </a:lnTo>
                <a:lnTo>
                  <a:pt x="986097" y="2500"/>
                </a:lnTo>
                <a:lnTo>
                  <a:pt x="911352" y="0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105655" y="2200655"/>
            <a:ext cx="1823085" cy="1508760"/>
          </a:xfrm>
          <a:custGeom>
            <a:avLst/>
            <a:gdLst/>
            <a:ahLst/>
            <a:cxnLst/>
            <a:rect l="l" t="t" r="r" b="b"/>
            <a:pathLst>
              <a:path w="1823085" h="1508760">
                <a:moveTo>
                  <a:pt x="0" y="754379"/>
                </a:moveTo>
                <a:lnTo>
                  <a:pt x="3021" y="692508"/>
                </a:lnTo>
                <a:lnTo>
                  <a:pt x="11928" y="632014"/>
                </a:lnTo>
                <a:lnTo>
                  <a:pt x="26486" y="573092"/>
                </a:lnTo>
                <a:lnTo>
                  <a:pt x="46461" y="515936"/>
                </a:lnTo>
                <a:lnTo>
                  <a:pt x="71618" y="460739"/>
                </a:lnTo>
                <a:lnTo>
                  <a:pt x="101723" y="407697"/>
                </a:lnTo>
                <a:lnTo>
                  <a:pt x="136541" y="357003"/>
                </a:lnTo>
                <a:lnTo>
                  <a:pt x="175837" y="308851"/>
                </a:lnTo>
                <a:lnTo>
                  <a:pt x="219378" y="263436"/>
                </a:lnTo>
                <a:lnTo>
                  <a:pt x="266928" y="220951"/>
                </a:lnTo>
                <a:lnTo>
                  <a:pt x="318253" y="181591"/>
                </a:lnTo>
                <a:lnTo>
                  <a:pt x="373119" y="145550"/>
                </a:lnTo>
                <a:lnTo>
                  <a:pt x="431290" y="113022"/>
                </a:lnTo>
                <a:lnTo>
                  <a:pt x="492533" y="84201"/>
                </a:lnTo>
                <a:lnTo>
                  <a:pt x="556612" y="59282"/>
                </a:lnTo>
                <a:lnTo>
                  <a:pt x="623294" y="38458"/>
                </a:lnTo>
                <a:lnTo>
                  <a:pt x="692343" y="21924"/>
                </a:lnTo>
                <a:lnTo>
                  <a:pt x="763525" y="9873"/>
                </a:lnTo>
                <a:lnTo>
                  <a:pt x="836606" y="2500"/>
                </a:lnTo>
                <a:lnTo>
                  <a:pt x="911352" y="0"/>
                </a:lnTo>
                <a:lnTo>
                  <a:pt x="986097" y="2500"/>
                </a:lnTo>
                <a:lnTo>
                  <a:pt x="1059178" y="9873"/>
                </a:lnTo>
                <a:lnTo>
                  <a:pt x="1130360" y="21924"/>
                </a:lnTo>
                <a:lnTo>
                  <a:pt x="1199409" y="38458"/>
                </a:lnTo>
                <a:lnTo>
                  <a:pt x="1266091" y="59282"/>
                </a:lnTo>
                <a:lnTo>
                  <a:pt x="1330170" y="84201"/>
                </a:lnTo>
                <a:lnTo>
                  <a:pt x="1391413" y="113022"/>
                </a:lnTo>
                <a:lnTo>
                  <a:pt x="1449584" y="145550"/>
                </a:lnTo>
                <a:lnTo>
                  <a:pt x="1504450" y="181591"/>
                </a:lnTo>
                <a:lnTo>
                  <a:pt x="1555775" y="220951"/>
                </a:lnTo>
                <a:lnTo>
                  <a:pt x="1603325" y="263436"/>
                </a:lnTo>
                <a:lnTo>
                  <a:pt x="1646866" y="308851"/>
                </a:lnTo>
                <a:lnTo>
                  <a:pt x="1686162" y="357003"/>
                </a:lnTo>
                <a:lnTo>
                  <a:pt x="1720980" y="407697"/>
                </a:lnTo>
                <a:lnTo>
                  <a:pt x="1751085" y="460739"/>
                </a:lnTo>
                <a:lnTo>
                  <a:pt x="1776242" y="515936"/>
                </a:lnTo>
                <a:lnTo>
                  <a:pt x="1796217" y="573092"/>
                </a:lnTo>
                <a:lnTo>
                  <a:pt x="1810775" y="632014"/>
                </a:lnTo>
                <a:lnTo>
                  <a:pt x="1819682" y="692508"/>
                </a:lnTo>
                <a:lnTo>
                  <a:pt x="1822704" y="754379"/>
                </a:lnTo>
                <a:lnTo>
                  <a:pt x="1819682" y="816251"/>
                </a:lnTo>
                <a:lnTo>
                  <a:pt x="1810775" y="876745"/>
                </a:lnTo>
                <a:lnTo>
                  <a:pt x="1796217" y="935667"/>
                </a:lnTo>
                <a:lnTo>
                  <a:pt x="1776242" y="992823"/>
                </a:lnTo>
                <a:lnTo>
                  <a:pt x="1751085" y="1048020"/>
                </a:lnTo>
                <a:lnTo>
                  <a:pt x="1720980" y="1101062"/>
                </a:lnTo>
                <a:lnTo>
                  <a:pt x="1686162" y="1151756"/>
                </a:lnTo>
                <a:lnTo>
                  <a:pt x="1646866" y="1199908"/>
                </a:lnTo>
                <a:lnTo>
                  <a:pt x="1603325" y="1245323"/>
                </a:lnTo>
                <a:lnTo>
                  <a:pt x="1555775" y="1287808"/>
                </a:lnTo>
                <a:lnTo>
                  <a:pt x="1504450" y="1327168"/>
                </a:lnTo>
                <a:lnTo>
                  <a:pt x="1449584" y="1363209"/>
                </a:lnTo>
                <a:lnTo>
                  <a:pt x="1391413" y="1395737"/>
                </a:lnTo>
                <a:lnTo>
                  <a:pt x="1330170" y="1424558"/>
                </a:lnTo>
                <a:lnTo>
                  <a:pt x="1266091" y="1449477"/>
                </a:lnTo>
                <a:lnTo>
                  <a:pt x="1199409" y="1470301"/>
                </a:lnTo>
                <a:lnTo>
                  <a:pt x="1130360" y="1486835"/>
                </a:lnTo>
                <a:lnTo>
                  <a:pt x="1059178" y="1498886"/>
                </a:lnTo>
                <a:lnTo>
                  <a:pt x="986097" y="1506259"/>
                </a:lnTo>
                <a:lnTo>
                  <a:pt x="911352" y="1508759"/>
                </a:lnTo>
                <a:lnTo>
                  <a:pt x="836606" y="1506259"/>
                </a:lnTo>
                <a:lnTo>
                  <a:pt x="763525" y="1498886"/>
                </a:lnTo>
                <a:lnTo>
                  <a:pt x="692343" y="1486835"/>
                </a:lnTo>
                <a:lnTo>
                  <a:pt x="623294" y="1470301"/>
                </a:lnTo>
                <a:lnTo>
                  <a:pt x="556612" y="1449477"/>
                </a:lnTo>
                <a:lnTo>
                  <a:pt x="492533" y="1424558"/>
                </a:lnTo>
                <a:lnTo>
                  <a:pt x="431290" y="1395737"/>
                </a:lnTo>
                <a:lnTo>
                  <a:pt x="373119" y="1363209"/>
                </a:lnTo>
                <a:lnTo>
                  <a:pt x="318253" y="1327168"/>
                </a:lnTo>
                <a:lnTo>
                  <a:pt x="266928" y="1287808"/>
                </a:lnTo>
                <a:lnTo>
                  <a:pt x="219378" y="1245323"/>
                </a:lnTo>
                <a:lnTo>
                  <a:pt x="175837" y="1199908"/>
                </a:lnTo>
                <a:lnTo>
                  <a:pt x="136541" y="1151756"/>
                </a:lnTo>
                <a:lnTo>
                  <a:pt x="101723" y="1101062"/>
                </a:lnTo>
                <a:lnTo>
                  <a:pt x="71618" y="1048020"/>
                </a:lnTo>
                <a:lnTo>
                  <a:pt x="46461" y="992823"/>
                </a:lnTo>
                <a:lnTo>
                  <a:pt x="26486" y="935667"/>
                </a:lnTo>
                <a:lnTo>
                  <a:pt x="11928" y="876745"/>
                </a:lnTo>
                <a:lnTo>
                  <a:pt x="3021" y="816251"/>
                </a:lnTo>
                <a:lnTo>
                  <a:pt x="0" y="754379"/>
                </a:lnTo>
                <a:close/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519230" y="2441326"/>
            <a:ext cx="996315" cy="10134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spc="10" dirty="0">
                <a:solidFill>
                  <a:srgbClr val="FFFFFF"/>
                </a:solidFill>
                <a:latin typeface="Tw Cen MT"/>
                <a:cs typeface="Tw Cen MT"/>
              </a:rPr>
              <a:t>S</a:t>
            </a:r>
            <a:r>
              <a:rPr sz="1800" dirty="0">
                <a:solidFill>
                  <a:srgbClr val="FFFFFF"/>
                </a:solidFill>
                <a:latin typeface="Tw Cen MT"/>
                <a:cs typeface="Tw Cen MT"/>
              </a:rPr>
              <a:t>M</a:t>
            </a:r>
            <a:r>
              <a:rPr sz="1800" spc="-10" dirty="0">
                <a:solidFill>
                  <a:srgbClr val="FFFFFF"/>
                </a:solidFill>
                <a:latin typeface="Tw Cen MT"/>
                <a:cs typeface="Tw Cen MT"/>
              </a:rPr>
              <a:t>C/</a:t>
            </a:r>
            <a:endParaRPr sz="1800">
              <a:latin typeface="Tw Cen MT"/>
              <a:cs typeface="Tw Cen MT"/>
            </a:endParaRPr>
          </a:p>
          <a:p>
            <a:pPr marL="12700" marR="5080" algn="ctr">
              <a:lnSpc>
                <a:spcPct val="81700"/>
              </a:lnSpc>
              <a:spcBef>
                <a:spcPts val="680"/>
              </a:spcBef>
            </a:pPr>
            <a:r>
              <a:rPr sz="1800" dirty="0">
                <a:solidFill>
                  <a:srgbClr val="FFFFFF"/>
                </a:solidFill>
                <a:latin typeface="Tw Cen MT"/>
                <a:cs typeface="Tw Cen MT"/>
              </a:rPr>
              <a:t>M</a:t>
            </a:r>
            <a:r>
              <a:rPr sz="1800" spc="10" dirty="0">
                <a:solidFill>
                  <a:srgbClr val="FFFFFF"/>
                </a:solidFill>
                <a:latin typeface="Tw Cen MT"/>
                <a:cs typeface="Tw Cen MT"/>
              </a:rPr>
              <a:t>o</a:t>
            </a:r>
            <a:r>
              <a:rPr sz="1800" dirty="0">
                <a:solidFill>
                  <a:srgbClr val="FFFFFF"/>
                </a:solidFill>
                <a:latin typeface="Tw Cen MT"/>
                <a:cs typeface="Tw Cen MT"/>
              </a:rPr>
              <a:t>n</a:t>
            </a:r>
            <a:r>
              <a:rPr sz="1800" spc="-15" dirty="0">
                <a:solidFill>
                  <a:srgbClr val="FFFFFF"/>
                </a:solidFill>
                <a:latin typeface="Tw Cen MT"/>
                <a:cs typeface="Tw Cen MT"/>
              </a:rPr>
              <a:t>i</a:t>
            </a:r>
            <a:r>
              <a:rPr sz="1800" spc="-10" dirty="0">
                <a:solidFill>
                  <a:srgbClr val="FFFFFF"/>
                </a:solidFill>
                <a:latin typeface="Tw Cen MT"/>
                <a:cs typeface="Tw Cen MT"/>
              </a:rPr>
              <a:t>t</a:t>
            </a:r>
            <a:r>
              <a:rPr sz="1800" spc="10" dirty="0">
                <a:solidFill>
                  <a:srgbClr val="FFFFFF"/>
                </a:solidFill>
                <a:latin typeface="Tw Cen MT"/>
                <a:cs typeface="Tw Cen MT"/>
              </a:rPr>
              <a:t>o</a:t>
            </a:r>
            <a:r>
              <a:rPr sz="1800" dirty="0">
                <a:solidFill>
                  <a:srgbClr val="FFFFFF"/>
                </a:solidFill>
                <a:latin typeface="Tw Cen MT"/>
                <a:cs typeface="Tw Cen MT"/>
              </a:rPr>
              <a:t>r</a:t>
            </a:r>
            <a:r>
              <a:rPr sz="1800" spc="-15" dirty="0">
                <a:solidFill>
                  <a:srgbClr val="FFFFFF"/>
                </a:solidFill>
                <a:latin typeface="Tw Cen MT"/>
                <a:cs typeface="Tw Cen MT"/>
              </a:rPr>
              <a:t>i</a:t>
            </a:r>
            <a:r>
              <a:rPr sz="1800" spc="-5" dirty="0">
                <a:solidFill>
                  <a:srgbClr val="FFFFFF"/>
                </a:solidFill>
                <a:latin typeface="Tw Cen MT"/>
                <a:cs typeface="Tw Cen MT"/>
              </a:rPr>
              <a:t>ng </a:t>
            </a:r>
            <a:r>
              <a:rPr sz="1800" dirty="0">
                <a:solidFill>
                  <a:srgbClr val="FFFFFF"/>
                </a:solidFill>
                <a:latin typeface="Tw Cen MT"/>
                <a:cs typeface="Tw Cen MT"/>
              </a:rPr>
              <a:t>n</a:t>
            </a:r>
            <a:r>
              <a:rPr sz="1800" spc="10" dirty="0">
                <a:solidFill>
                  <a:srgbClr val="FFFFFF"/>
                </a:solidFill>
                <a:latin typeface="Tw Cen MT"/>
                <a:cs typeface="Tw Cen MT"/>
              </a:rPr>
              <a:t>e</a:t>
            </a:r>
            <a:r>
              <a:rPr sz="1800" spc="-10" dirty="0">
                <a:solidFill>
                  <a:srgbClr val="FFFFFF"/>
                </a:solidFill>
                <a:latin typeface="Tw Cen MT"/>
                <a:cs typeface="Tw Cen MT"/>
              </a:rPr>
              <a:t>t</a:t>
            </a:r>
            <a:r>
              <a:rPr sz="1800" spc="-50" dirty="0">
                <a:solidFill>
                  <a:srgbClr val="FFFFFF"/>
                </a:solidFill>
                <a:latin typeface="Tw Cen MT"/>
                <a:cs typeface="Tw Cen MT"/>
              </a:rPr>
              <a:t>w</a:t>
            </a:r>
            <a:r>
              <a:rPr sz="1800" spc="10" dirty="0">
                <a:solidFill>
                  <a:srgbClr val="FFFFFF"/>
                </a:solidFill>
                <a:latin typeface="Tw Cen MT"/>
                <a:cs typeface="Tw Cen MT"/>
              </a:rPr>
              <a:t>o</a:t>
            </a:r>
            <a:r>
              <a:rPr sz="1800" spc="45" dirty="0">
                <a:solidFill>
                  <a:srgbClr val="FFFFFF"/>
                </a:solidFill>
                <a:latin typeface="Tw Cen MT"/>
                <a:cs typeface="Tw Cen MT"/>
              </a:rPr>
              <a:t>r</a:t>
            </a:r>
            <a:r>
              <a:rPr sz="1800" dirty="0">
                <a:solidFill>
                  <a:srgbClr val="FFFFFF"/>
                </a:solidFill>
                <a:latin typeface="Tw Cen MT"/>
                <a:cs typeface="Tw Cen MT"/>
              </a:rPr>
              <a:t>k/ </a:t>
            </a:r>
            <a:r>
              <a:rPr sz="1800" spc="-15" dirty="0">
                <a:solidFill>
                  <a:srgbClr val="FFFFFF"/>
                </a:solidFill>
                <a:latin typeface="Tw Cen MT"/>
                <a:cs typeface="Tw Cen MT"/>
              </a:rPr>
              <a:t>A</a:t>
            </a:r>
            <a:r>
              <a:rPr sz="1800" spc="-5" dirty="0">
                <a:solidFill>
                  <a:srgbClr val="FFFFFF"/>
                </a:solidFill>
                <a:latin typeface="Tw Cen MT"/>
                <a:cs typeface="Tw Cen MT"/>
              </a:rPr>
              <a:t>c</a:t>
            </a:r>
            <a:r>
              <a:rPr sz="1800" spc="-10" dirty="0">
                <a:solidFill>
                  <a:srgbClr val="FFFFFF"/>
                </a:solidFill>
                <a:latin typeface="Tw Cen MT"/>
                <a:cs typeface="Tw Cen MT"/>
              </a:rPr>
              <a:t>t</a:t>
            </a:r>
            <a:r>
              <a:rPr sz="1800" spc="-15" dirty="0">
                <a:solidFill>
                  <a:srgbClr val="FFFFFF"/>
                </a:solidFill>
                <a:latin typeface="Tw Cen MT"/>
                <a:cs typeface="Tw Cen MT"/>
              </a:rPr>
              <a:t>i</a:t>
            </a:r>
            <a:r>
              <a:rPr sz="1800" spc="10" dirty="0">
                <a:solidFill>
                  <a:srgbClr val="FFFFFF"/>
                </a:solidFill>
                <a:latin typeface="Tw Cen MT"/>
                <a:cs typeface="Tw Cen MT"/>
              </a:rPr>
              <a:t>o</a:t>
            </a:r>
            <a:r>
              <a:rPr sz="1800" dirty="0">
                <a:solidFill>
                  <a:srgbClr val="FFFFFF"/>
                </a:solidFill>
                <a:latin typeface="Tw Cen MT"/>
                <a:cs typeface="Tw Cen MT"/>
              </a:rPr>
              <a:t>ns</a:t>
            </a:r>
            <a:endParaRPr sz="1800">
              <a:latin typeface="Tw Cen MT"/>
              <a:cs typeface="Tw Cen MT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498591" y="1834895"/>
            <a:ext cx="2051685" cy="1508760"/>
          </a:xfrm>
          <a:custGeom>
            <a:avLst/>
            <a:gdLst/>
            <a:ahLst/>
            <a:cxnLst/>
            <a:rect l="l" t="t" r="r" b="b"/>
            <a:pathLst>
              <a:path w="2051684" h="1508760">
                <a:moveTo>
                  <a:pt x="1025652" y="0"/>
                </a:moveTo>
                <a:lnTo>
                  <a:pt x="941531" y="2500"/>
                </a:lnTo>
                <a:lnTo>
                  <a:pt x="859284" y="9873"/>
                </a:lnTo>
                <a:lnTo>
                  <a:pt x="779173" y="21924"/>
                </a:lnTo>
                <a:lnTo>
                  <a:pt x="701464" y="38458"/>
                </a:lnTo>
                <a:lnTo>
                  <a:pt x="626419" y="59282"/>
                </a:lnTo>
                <a:lnTo>
                  <a:pt x="554303" y="84201"/>
                </a:lnTo>
                <a:lnTo>
                  <a:pt x="485379" y="113022"/>
                </a:lnTo>
                <a:lnTo>
                  <a:pt x="419912" y="145550"/>
                </a:lnTo>
                <a:lnTo>
                  <a:pt x="358166" y="181591"/>
                </a:lnTo>
                <a:lnTo>
                  <a:pt x="300404" y="220951"/>
                </a:lnTo>
                <a:lnTo>
                  <a:pt x="246890" y="263436"/>
                </a:lnTo>
                <a:lnTo>
                  <a:pt x="197889" y="308851"/>
                </a:lnTo>
                <a:lnTo>
                  <a:pt x="153664" y="357003"/>
                </a:lnTo>
                <a:lnTo>
                  <a:pt x="114480" y="407697"/>
                </a:lnTo>
                <a:lnTo>
                  <a:pt x="80599" y="460739"/>
                </a:lnTo>
                <a:lnTo>
                  <a:pt x="52287" y="515936"/>
                </a:lnTo>
                <a:lnTo>
                  <a:pt x="29807" y="573092"/>
                </a:lnTo>
                <a:lnTo>
                  <a:pt x="13423" y="632014"/>
                </a:lnTo>
                <a:lnTo>
                  <a:pt x="3399" y="692508"/>
                </a:lnTo>
                <a:lnTo>
                  <a:pt x="0" y="754379"/>
                </a:lnTo>
                <a:lnTo>
                  <a:pt x="3399" y="816251"/>
                </a:lnTo>
                <a:lnTo>
                  <a:pt x="13423" y="876745"/>
                </a:lnTo>
                <a:lnTo>
                  <a:pt x="29807" y="935667"/>
                </a:lnTo>
                <a:lnTo>
                  <a:pt x="52287" y="992823"/>
                </a:lnTo>
                <a:lnTo>
                  <a:pt x="80599" y="1048020"/>
                </a:lnTo>
                <a:lnTo>
                  <a:pt x="114480" y="1101062"/>
                </a:lnTo>
                <a:lnTo>
                  <a:pt x="153664" y="1151756"/>
                </a:lnTo>
                <a:lnTo>
                  <a:pt x="197889" y="1199908"/>
                </a:lnTo>
                <a:lnTo>
                  <a:pt x="246890" y="1245323"/>
                </a:lnTo>
                <a:lnTo>
                  <a:pt x="300404" y="1287808"/>
                </a:lnTo>
                <a:lnTo>
                  <a:pt x="358166" y="1327168"/>
                </a:lnTo>
                <a:lnTo>
                  <a:pt x="419912" y="1363209"/>
                </a:lnTo>
                <a:lnTo>
                  <a:pt x="485379" y="1395737"/>
                </a:lnTo>
                <a:lnTo>
                  <a:pt x="554303" y="1424558"/>
                </a:lnTo>
                <a:lnTo>
                  <a:pt x="626419" y="1449477"/>
                </a:lnTo>
                <a:lnTo>
                  <a:pt x="701464" y="1470301"/>
                </a:lnTo>
                <a:lnTo>
                  <a:pt x="779173" y="1486835"/>
                </a:lnTo>
                <a:lnTo>
                  <a:pt x="859284" y="1498886"/>
                </a:lnTo>
                <a:lnTo>
                  <a:pt x="941531" y="1506259"/>
                </a:lnTo>
                <a:lnTo>
                  <a:pt x="1025652" y="1508759"/>
                </a:lnTo>
                <a:lnTo>
                  <a:pt x="1109772" y="1506259"/>
                </a:lnTo>
                <a:lnTo>
                  <a:pt x="1192019" y="1498886"/>
                </a:lnTo>
                <a:lnTo>
                  <a:pt x="1272130" y="1486835"/>
                </a:lnTo>
                <a:lnTo>
                  <a:pt x="1349839" y="1470301"/>
                </a:lnTo>
                <a:lnTo>
                  <a:pt x="1424884" y="1449477"/>
                </a:lnTo>
                <a:lnTo>
                  <a:pt x="1497000" y="1424558"/>
                </a:lnTo>
                <a:lnTo>
                  <a:pt x="1565924" y="1395737"/>
                </a:lnTo>
                <a:lnTo>
                  <a:pt x="1631391" y="1363209"/>
                </a:lnTo>
                <a:lnTo>
                  <a:pt x="1693137" y="1327168"/>
                </a:lnTo>
                <a:lnTo>
                  <a:pt x="1750899" y="1287808"/>
                </a:lnTo>
                <a:lnTo>
                  <a:pt x="1804413" y="1245323"/>
                </a:lnTo>
                <a:lnTo>
                  <a:pt x="1853414" y="1199908"/>
                </a:lnTo>
                <a:lnTo>
                  <a:pt x="1897639" y="1151756"/>
                </a:lnTo>
                <a:lnTo>
                  <a:pt x="1936823" y="1101062"/>
                </a:lnTo>
                <a:lnTo>
                  <a:pt x="1970704" y="1048020"/>
                </a:lnTo>
                <a:lnTo>
                  <a:pt x="1999016" y="992823"/>
                </a:lnTo>
                <a:lnTo>
                  <a:pt x="2021496" y="935667"/>
                </a:lnTo>
                <a:lnTo>
                  <a:pt x="2037880" y="876745"/>
                </a:lnTo>
                <a:lnTo>
                  <a:pt x="2047904" y="816251"/>
                </a:lnTo>
                <a:lnTo>
                  <a:pt x="2051304" y="754379"/>
                </a:lnTo>
                <a:lnTo>
                  <a:pt x="2047904" y="692508"/>
                </a:lnTo>
                <a:lnTo>
                  <a:pt x="2037880" y="632014"/>
                </a:lnTo>
                <a:lnTo>
                  <a:pt x="2021496" y="573092"/>
                </a:lnTo>
                <a:lnTo>
                  <a:pt x="1999016" y="515936"/>
                </a:lnTo>
                <a:lnTo>
                  <a:pt x="1970704" y="460739"/>
                </a:lnTo>
                <a:lnTo>
                  <a:pt x="1936823" y="407697"/>
                </a:lnTo>
                <a:lnTo>
                  <a:pt x="1897639" y="357003"/>
                </a:lnTo>
                <a:lnTo>
                  <a:pt x="1853414" y="308851"/>
                </a:lnTo>
                <a:lnTo>
                  <a:pt x="1804413" y="263436"/>
                </a:lnTo>
                <a:lnTo>
                  <a:pt x="1750899" y="220951"/>
                </a:lnTo>
                <a:lnTo>
                  <a:pt x="1693137" y="181591"/>
                </a:lnTo>
                <a:lnTo>
                  <a:pt x="1631391" y="145550"/>
                </a:lnTo>
                <a:lnTo>
                  <a:pt x="1565924" y="113022"/>
                </a:lnTo>
                <a:lnTo>
                  <a:pt x="1497000" y="84201"/>
                </a:lnTo>
                <a:lnTo>
                  <a:pt x="1424884" y="59282"/>
                </a:lnTo>
                <a:lnTo>
                  <a:pt x="1349839" y="38458"/>
                </a:lnTo>
                <a:lnTo>
                  <a:pt x="1272130" y="21924"/>
                </a:lnTo>
                <a:lnTo>
                  <a:pt x="1192019" y="9873"/>
                </a:lnTo>
                <a:lnTo>
                  <a:pt x="1109772" y="2500"/>
                </a:lnTo>
                <a:lnTo>
                  <a:pt x="1025652" y="0"/>
                </a:lnTo>
                <a:close/>
              </a:path>
            </a:pathLst>
          </a:custGeom>
          <a:solidFill>
            <a:srgbClr val="2433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498591" y="1834895"/>
            <a:ext cx="2051685" cy="1508760"/>
          </a:xfrm>
          <a:custGeom>
            <a:avLst/>
            <a:gdLst/>
            <a:ahLst/>
            <a:cxnLst/>
            <a:rect l="l" t="t" r="r" b="b"/>
            <a:pathLst>
              <a:path w="2051684" h="1508760">
                <a:moveTo>
                  <a:pt x="0" y="754379"/>
                </a:moveTo>
                <a:lnTo>
                  <a:pt x="3399" y="692508"/>
                </a:lnTo>
                <a:lnTo>
                  <a:pt x="13423" y="632014"/>
                </a:lnTo>
                <a:lnTo>
                  <a:pt x="29807" y="573092"/>
                </a:lnTo>
                <a:lnTo>
                  <a:pt x="52287" y="515936"/>
                </a:lnTo>
                <a:lnTo>
                  <a:pt x="80599" y="460739"/>
                </a:lnTo>
                <a:lnTo>
                  <a:pt x="114480" y="407697"/>
                </a:lnTo>
                <a:lnTo>
                  <a:pt x="153664" y="357003"/>
                </a:lnTo>
                <a:lnTo>
                  <a:pt x="197889" y="308851"/>
                </a:lnTo>
                <a:lnTo>
                  <a:pt x="246890" y="263436"/>
                </a:lnTo>
                <a:lnTo>
                  <a:pt x="300404" y="220951"/>
                </a:lnTo>
                <a:lnTo>
                  <a:pt x="358166" y="181591"/>
                </a:lnTo>
                <a:lnTo>
                  <a:pt x="419912" y="145550"/>
                </a:lnTo>
                <a:lnTo>
                  <a:pt x="485379" y="113022"/>
                </a:lnTo>
                <a:lnTo>
                  <a:pt x="554303" y="84201"/>
                </a:lnTo>
                <a:lnTo>
                  <a:pt x="626419" y="59282"/>
                </a:lnTo>
                <a:lnTo>
                  <a:pt x="701464" y="38458"/>
                </a:lnTo>
                <a:lnTo>
                  <a:pt x="779173" y="21924"/>
                </a:lnTo>
                <a:lnTo>
                  <a:pt x="859284" y="9873"/>
                </a:lnTo>
                <a:lnTo>
                  <a:pt x="941531" y="2500"/>
                </a:lnTo>
                <a:lnTo>
                  <a:pt x="1025652" y="0"/>
                </a:lnTo>
                <a:lnTo>
                  <a:pt x="1109772" y="2500"/>
                </a:lnTo>
                <a:lnTo>
                  <a:pt x="1192019" y="9873"/>
                </a:lnTo>
                <a:lnTo>
                  <a:pt x="1272130" y="21924"/>
                </a:lnTo>
                <a:lnTo>
                  <a:pt x="1349839" y="38458"/>
                </a:lnTo>
                <a:lnTo>
                  <a:pt x="1424884" y="59282"/>
                </a:lnTo>
                <a:lnTo>
                  <a:pt x="1497000" y="84201"/>
                </a:lnTo>
                <a:lnTo>
                  <a:pt x="1565924" y="113022"/>
                </a:lnTo>
                <a:lnTo>
                  <a:pt x="1631391" y="145550"/>
                </a:lnTo>
                <a:lnTo>
                  <a:pt x="1693137" y="181591"/>
                </a:lnTo>
                <a:lnTo>
                  <a:pt x="1750899" y="220951"/>
                </a:lnTo>
                <a:lnTo>
                  <a:pt x="1804413" y="263436"/>
                </a:lnTo>
                <a:lnTo>
                  <a:pt x="1853414" y="308851"/>
                </a:lnTo>
                <a:lnTo>
                  <a:pt x="1897639" y="357003"/>
                </a:lnTo>
                <a:lnTo>
                  <a:pt x="1936823" y="407697"/>
                </a:lnTo>
                <a:lnTo>
                  <a:pt x="1970704" y="460739"/>
                </a:lnTo>
                <a:lnTo>
                  <a:pt x="1999016" y="515936"/>
                </a:lnTo>
                <a:lnTo>
                  <a:pt x="2021496" y="573092"/>
                </a:lnTo>
                <a:lnTo>
                  <a:pt x="2037880" y="632014"/>
                </a:lnTo>
                <a:lnTo>
                  <a:pt x="2047904" y="692508"/>
                </a:lnTo>
                <a:lnTo>
                  <a:pt x="2051304" y="754379"/>
                </a:lnTo>
                <a:lnTo>
                  <a:pt x="2047904" y="816251"/>
                </a:lnTo>
                <a:lnTo>
                  <a:pt x="2037880" y="876745"/>
                </a:lnTo>
                <a:lnTo>
                  <a:pt x="2021496" y="935667"/>
                </a:lnTo>
                <a:lnTo>
                  <a:pt x="1999016" y="992823"/>
                </a:lnTo>
                <a:lnTo>
                  <a:pt x="1970704" y="1048020"/>
                </a:lnTo>
                <a:lnTo>
                  <a:pt x="1936823" y="1101062"/>
                </a:lnTo>
                <a:lnTo>
                  <a:pt x="1897639" y="1151756"/>
                </a:lnTo>
                <a:lnTo>
                  <a:pt x="1853414" y="1199908"/>
                </a:lnTo>
                <a:lnTo>
                  <a:pt x="1804413" y="1245323"/>
                </a:lnTo>
                <a:lnTo>
                  <a:pt x="1750899" y="1287808"/>
                </a:lnTo>
                <a:lnTo>
                  <a:pt x="1693137" y="1327168"/>
                </a:lnTo>
                <a:lnTo>
                  <a:pt x="1631391" y="1363209"/>
                </a:lnTo>
                <a:lnTo>
                  <a:pt x="1565924" y="1395737"/>
                </a:lnTo>
                <a:lnTo>
                  <a:pt x="1497000" y="1424558"/>
                </a:lnTo>
                <a:lnTo>
                  <a:pt x="1424884" y="1449477"/>
                </a:lnTo>
                <a:lnTo>
                  <a:pt x="1349839" y="1470301"/>
                </a:lnTo>
                <a:lnTo>
                  <a:pt x="1272130" y="1486835"/>
                </a:lnTo>
                <a:lnTo>
                  <a:pt x="1192019" y="1498886"/>
                </a:lnTo>
                <a:lnTo>
                  <a:pt x="1109772" y="1506259"/>
                </a:lnTo>
                <a:lnTo>
                  <a:pt x="1025652" y="1508759"/>
                </a:lnTo>
                <a:lnTo>
                  <a:pt x="941531" y="1506259"/>
                </a:lnTo>
                <a:lnTo>
                  <a:pt x="859284" y="1498886"/>
                </a:lnTo>
                <a:lnTo>
                  <a:pt x="779173" y="1486835"/>
                </a:lnTo>
                <a:lnTo>
                  <a:pt x="701464" y="1470301"/>
                </a:lnTo>
                <a:lnTo>
                  <a:pt x="626419" y="1449477"/>
                </a:lnTo>
                <a:lnTo>
                  <a:pt x="554303" y="1424558"/>
                </a:lnTo>
                <a:lnTo>
                  <a:pt x="485379" y="1395737"/>
                </a:lnTo>
                <a:lnTo>
                  <a:pt x="419912" y="1363209"/>
                </a:lnTo>
                <a:lnTo>
                  <a:pt x="358166" y="1327168"/>
                </a:lnTo>
                <a:lnTo>
                  <a:pt x="300404" y="1287808"/>
                </a:lnTo>
                <a:lnTo>
                  <a:pt x="246890" y="1245323"/>
                </a:lnTo>
                <a:lnTo>
                  <a:pt x="197889" y="1199908"/>
                </a:lnTo>
                <a:lnTo>
                  <a:pt x="153664" y="1151756"/>
                </a:lnTo>
                <a:lnTo>
                  <a:pt x="114480" y="1101062"/>
                </a:lnTo>
                <a:lnTo>
                  <a:pt x="80599" y="1048020"/>
                </a:lnTo>
                <a:lnTo>
                  <a:pt x="52287" y="992823"/>
                </a:lnTo>
                <a:lnTo>
                  <a:pt x="29807" y="935667"/>
                </a:lnTo>
                <a:lnTo>
                  <a:pt x="13423" y="876745"/>
                </a:lnTo>
                <a:lnTo>
                  <a:pt x="3399" y="816251"/>
                </a:lnTo>
                <a:lnTo>
                  <a:pt x="0" y="754379"/>
                </a:lnTo>
                <a:close/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949060" y="2232322"/>
            <a:ext cx="1151890" cy="702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-3175" algn="ctr">
              <a:lnSpc>
                <a:spcPct val="81700"/>
              </a:lnSpc>
            </a:pPr>
            <a:r>
              <a:rPr sz="1800" dirty="0">
                <a:solidFill>
                  <a:srgbClr val="FFFFFF"/>
                </a:solidFill>
                <a:latin typeface="Tw Cen MT"/>
                <a:cs typeface="Tw Cen MT"/>
              </a:rPr>
              <a:t>Eff</a:t>
            </a:r>
            <a:r>
              <a:rPr sz="1800" spc="10" dirty="0">
                <a:solidFill>
                  <a:srgbClr val="FFFFFF"/>
                </a:solidFill>
                <a:latin typeface="Tw Cen MT"/>
                <a:cs typeface="Tw Cen MT"/>
              </a:rPr>
              <a:t>e</a:t>
            </a:r>
            <a:r>
              <a:rPr sz="1800" spc="-5" dirty="0">
                <a:solidFill>
                  <a:srgbClr val="FFFFFF"/>
                </a:solidFill>
                <a:latin typeface="Tw Cen MT"/>
                <a:cs typeface="Tw Cen MT"/>
              </a:rPr>
              <a:t>c</a:t>
            </a:r>
            <a:r>
              <a:rPr sz="1800" spc="-10" dirty="0">
                <a:solidFill>
                  <a:srgbClr val="FFFFFF"/>
                </a:solidFill>
                <a:latin typeface="Tw Cen MT"/>
                <a:cs typeface="Tw Cen MT"/>
              </a:rPr>
              <a:t>t</a:t>
            </a:r>
            <a:r>
              <a:rPr sz="1800" spc="-15" dirty="0">
                <a:solidFill>
                  <a:srgbClr val="FFFFFF"/>
                </a:solidFill>
                <a:latin typeface="Tw Cen MT"/>
                <a:cs typeface="Tw Cen MT"/>
              </a:rPr>
              <a:t>i</a:t>
            </a:r>
            <a:r>
              <a:rPr sz="1800" spc="-45" dirty="0">
                <a:solidFill>
                  <a:srgbClr val="FFFFFF"/>
                </a:solidFill>
                <a:latin typeface="Tw Cen MT"/>
                <a:cs typeface="Tw Cen MT"/>
              </a:rPr>
              <a:t>v</a:t>
            </a:r>
            <a:r>
              <a:rPr sz="1800" dirty="0">
                <a:solidFill>
                  <a:srgbClr val="FFFFFF"/>
                </a:solidFill>
                <a:latin typeface="Tw Cen MT"/>
                <a:cs typeface="Tw Cen MT"/>
              </a:rPr>
              <a:t>e s</a:t>
            </a:r>
            <a:r>
              <a:rPr sz="1800" spc="-10" dirty="0">
                <a:solidFill>
                  <a:srgbClr val="FFFFFF"/>
                </a:solidFill>
                <a:latin typeface="Tw Cen MT"/>
                <a:cs typeface="Tw Cen MT"/>
              </a:rPr>
              <a:t>t</a:t>
            </a:r>
            <a:r>
              <a:rPr sz="1800" spc="-15" dirty="0">
                <a:solidFill>
                  <a:srgbClr val="FFFFFF"/>
                </a:solidFill>
                <a:latin typeface="Tw Cen MT"/>
                <a:cs typeface="Tw Cen MT"/>
              </a:rPr>
              <a:t>a</a:t>
            </a:r>
            <a:r>
              <a:rPr sz="1800" spc="-45" dirty="0">
                <a:solidFill>
                  <a:srgbClr val="FFFFFF"/>
                </a:solidFill>
                <a:latin typeface="Tw Cen MT"/>
                <a:cs typeface="Tw Cen MT"/>
              </a:rPr>
              <a:t>k</a:t>
            </a:r>
            <a:r>
              <a:rPr sz="1800" spc="10" dirty="0">
                <a:solidFill>
                  <a:srgbClr val="FFFFFF"/>
                </a:solidFill>
                <a:latin typeface="Tw Cen MT"/>
                <a:cs typeface="Tw Cen MT"/>
              </a:rPr>
              <a:t>e</a:t>
            </a:r>
            <a:r>
              <a:rPr sz="1800" dirty="0">
                <a:solidFill>
                  <a:srgbClr val="FFFFFF"/>
                </a:solidFill>
                <a:latin typeface="Tw Cen MT"/>
                <a:cs typeface="Tw Cen MT"/>
              </a:rPr>
              <a:t>h</a:t>
            </a:r>
            <a:r>
              <a:rPr sz="1800" spc="10" dirty="0">
                <a:solidFill>
                  <a:srgbClr val="FFFFFF"/>
                </a:solidFill>
                <a:latin typeface="Tw Cen MT"/>
                <a:cs typeface="Tw Cen MT"/>
              </a:rPr>
              <a:t>o</a:t>
            </a:r>
            <a:r>
              <a:rPr sz="1800" spc="-15" dirty="0">
                <a:solidFill>
                  <a:srgbClr val="FFFFFF"/>
                </a:solidFill>
                <a:latin typeface="Tw Cen MT"/>
                <a:cs typeface="Tw Cen MT"/>
              </a:rPr>
              <a:t>ld</a:t>
            </a:r>
            <a:r>
              <a:rPr sz="1800" spc="10" dirty="0">
                <a:solidFill>
                  <a:srgbClr val="FFFFFF"/>
                </a:solidFill>
                <a:latin typeface="Tw Cen MT"/>
                <a:cs typeface="Tw Cen MT"/>
              </a:rPr>
              <a:t>er e</a:t>
            </a:r>
            <a:r>
              <a:rPr sz="1800" dirty="0">
                <a:solidFill>
                  <a:srgbClr val="FFFFFF"/>
                </a:solidFill>
                <a:latin typeface="Tw Cen MT"/>
                <a:cs typeface="Tw Cen MT"/>
              </a:rPr>
              <a:t>n</a:t>
            </a:r>
            <a:r>
              <a:rPr sz="1800" spc="-65" dirty="0">
                <a:solidFill>
                  <a:srgbClr val="FFFFFF"/>
                </a:solidFill>
                <a:latin typeface="Tw Cen MT"/>
                <a:cs typeface="Tw Cen MT"/>
              </a:rPr>
              <a:t>g</a:t>
            </a:r>
            <a:r>
              <a:rPr sz="1800" spc="-15" dirty="0">
                <a:solidFill>
                  <a:srgbClr val="FFFFFF"/>
                </a:solidFill>
                <a:latin typeface="Tw Cen MT"/>
                <a:cs typeface="Tw Cen MT"/>
              </a:rPr>
              <a:t>a</a:t>
            </a:r>
            <a:r>
              <a:rPr sz="1800" spc="-65" dirty="0">
                <a:solidFill>
                  <a:srgbClr val="FFFFFF"/>
                </a:solidFill>
                <a:latin typeface="Tw Cen MT"/>
                <a:cs typeface="Tw Cen MT"/>
              </a:rPr>
              <a:t>g</a:t>
            </a:r>
            <a:r>
              <a:rPr sz="1800" spc="10" dirty="0">
                <a:solidFill>
                  <a:srgbClr val="FFFFFF"/>
                </a:solidFill>
                <a:latin typeface="Tw Cen MT"/>
                <a:cs typeface="Tw Cen MT"/>
              </a:rPr>
              <a:t>e</a:t>
            </a:r>
            <a:r>
              <a:rPr sz="1800" spc="-5" dirty="0">
                <a:solidFill>
                  <a:srgbClr val="FFFFFF"/>
                </a:solidFill>
                <a:latin typeface="Tw Cen MT"/>
                <a:cs typeface="Tw Cen MT"/>
              </a:rPr>
              <a:t>m</a:t>
            </a:r>
            <a:r>
              <a:rPr sz="1800" spc="10" dirty="0">
                <a:solidFill>
                  <a:srgbClr val="FFFFFF"/>
                </a:solidFill>
                <a:latin typeface="Tw Cen MT"/>
                <a:cs typeface="Tw Cen MT"/>
              </a:rPr>
              <a:t>e</a:t>
            </a:r>
            <a:r>
              <a:rPr sz="1800" dirty="0">
                <a:solidFill>
                  <a:srgbClr val="FFFFFF"/>
                </a:solidFill>
                <a:latin typeface="Tw Cen MT"/>
                <a:cs typeface="Tw Cen MT"/>
              </a:rPr>
              <a:t>nt</a:t>
            </a:r>
            <a:endParaRPr sz="1800">
              <a:latin typeface="Tw Cen MT"/>
              <a:cs typeface="Tw Cen MT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360721" y="1519542"/>
            <a:ext cx="5147945" cy="3752215"/>
          </a:xfrm>
          <a:custGeom>
            <a:avLst/>
            <a:gdLst/>
            <a:ahLst/>
            <a:cxnLst/>
            <a:rect l="l" t="t" r="r" b="b"/>
            <a:pathLst>
              <a:path w="5147945" h="3752215">
                <a:moveTo>
                  <a:pt x="2633645" y="0"/>
                </a:moveTo>
                <a:lnTo>
                  <a:pt x="2425741" y="1391"/>
                </a:lnTo>
                <a:lnTo>
                  <a:pt x="2215497" y="9020"/>
                </a:lnTo>
                <a:lnTo>
                  <a:pt x="2007627" y="22806"/>
                </a:lnTo>
                <a:lnTo>
                  <a:pt x="1806726" y="42353"/>
                </a:lnTo>
                <a:lnTo>
                  <a:pt x="1613356" y="67387"/>
                </a:lnTo>
                <a:lnTo>
                  <a:pt x="1428081" y="97637"/>
                </a:lnTo>
                <a:lnTo>
                  <a:pt x="1251466" y="132830"/>
                </a:lnTo>
                <a:lnTo>
                  <a:pt x="1084074" y="172693"/>
                </a:lnTo>
                <a:lnTo>
                  <a:pt x="926469" y="216953"/>
                </a:lnTo>
                <a:lnTo>
                  <a:pt x="779214" y="265338"/>
                </a:lnTo>
                <a:lnTo>
                  <a:pt x="642875" y="317576"/>
                </a:lnTo>
                <a:lnTo>
                  <a:pt x="518013" y="373393"/>
                </a:lnTo>
                <a:lnTo>
                  <a:pt x="405194" y="432516"/>
                </a:lnTo>
                <a:lnTo>
                  <a:pt x="304918" y="494721"/>
                </a:lnTo>
                <a:lnTo>
                  <a:pt x="217937" y="559594"/>
                </a:lnTo>
                <a:lnTo>
                  <a:pt x="144627" y="627003"/>
                </a:lnTo>
                <a:lnTo>
                  <a:pt x="85614" y="696627"/>
                </a:lnTo>
                <a:lnTo>
                  <a:pt x="41463" y="768196"/>
                </a:lnTo>
                <a:lnTo>
                  <a:pt x="12737" y="841436"/>
                </a:lnTo>
                <a:lnTo>
                  <a:pt x="0" y="916074"/>
                </a:lnTo>
                <a:lnTo>
                  <a:pt x="3815" y="991837"/>
                </a:lnTo>
                <a:lnTo>
                  <a:pt x="24747" y="1068454"/>
                </a:lnTo>
                <a:lnTo>
                  <a:pt x="1936490" y="3550098"/>
                </a:lnTo>
                <a:lnTo>
                  <a:pt x="1943844" y="3565467"/>
                </a:lnTo>
                <a:lnTo>
                  <a:pt x="1981500" y="3609243"/>
                </a:lnTo>
                <a:lnTo>
                  <a:pt x="2018680" y="3636150"/>
                </a:lnTo>
                <a:lnTo>
                  <a:pt x="2064661" y="3660921"/>
                </a:lnTo>
                <a:lnTo>
                  <a:pt x="2118708" y="3683289"/>
                </a:lnTo>
                <a:lnTo>
                  <a:pt x="2180086" y="3702985"/>
                </a:lnTo>
                <a:lnTo>
                  <a:pt x="2248057" y="3719742"/>
                </a:lnTo>
                <a:lnTo>
                  <a:pt x="2321887" y="3733291"/>
                </a:lnTo>
                <a:lnTo>
                  <a:pt x="2360769" y="3738778"/>
                </a:lnTo>
                <a:lnTo>
                  <a:pt x="2400839" y="3743363"/>
                </a:lnTo>
                <a:lnTo>
                  <a:pt x="2442006" y="3747012"/>
                </a:lnTo>
                <a:lnTo>
                  <a:pt x="2484178" y="3749691"/>
                </a:lnTo>
                <a:lnTo>
                  <a:pt x="2536739" y="3751597"/>
                </a:lnTo>
                <a:lnTo>
                  <a:pt x="2588715" y="3751944"/>
                </a:lnTo>
                <a:lnTo>
                  <a:pt x="2639919" y="3750783"/>
                </a:lnTo>
                <a:lnTo>
                  <a:pt x="2690163" y="3748166"/>
                </a:lnTo>
                <a:lnTo>
                  <a:pt x="2739261" y="3744143"/>
                </a:lnTo>
                <a:lnTo>
                  <a:pt x="2787026" y="3738767"/>
                </a:lnTo>
                <a:lnTo>
                  <a:pt x="2833270" y="3732088"/>
                </a:lnTo>
                <a:lnTo>
                  <a:pt x="2877807" y="3724157"/>
                </a:lnTo>
                <a:lnTo>
                  <a:pt x="2920450" y="3715027"/>
                </a:lnTo>
                <a:lnTo>
                  <a:pt x="2961010" y="3704749"/>
                </a:lnTo>
                <a:lnTo>
                  <a:pt x="2999303" y="3693373"/>
                </a:lnTo>
                <a:lnTo>
                  <a:pt x="3068334" y="3667536"/>
                </a:lnTo>
                <a:lnTo>
                  <a:pt x="3126046" y="3637927"/>
                </a:lnTo>
                <a:lnTo>
                  <a:pt x="3170942" y="3604957"/>
                </a:lnTo>
                <a:lnTo>
                  <a:pt x="3201528" y="3569036"/>
                </a:lnTo>
                <a:lnTo>
                  <a:pt x="3210986" y="3550098"/>
                </a:lnTo>
                <a:lnTo>
                  <a:pt x="4645198" y="1688328"/>
                </a:lnTo>
                <a:lnTo>
                  <a:pt x="2573738" y="1688328"/>
                </a:lnTo>
                <a:lnTo>
                  <a:pt x="2378013" y="1685841"/>
                </a:lnTo>
                <a:lnTo>
                  <a:pt x="2186646" y="1678507"/>
                </a:lnTo>
                <a:lnTo>
                  <a:pt x="2000250" y="1666519"/>
                </a:lnTo>
                <a:lnTo>
                  <a:pt x="1819440" y="1650071"/>
                </a:lnTo>
                <a:lnTo>
                  <a:pt x="1644830" y="1629356"/>
                </a:lnTo>
                <a:lnTo>
                  <a:pt x="1477034" y="1604567"/>
                </a:lnTo>
                <a:lnTo>
                  <a:pt x="1316666" y="1575897"/>
                </a:lnTo>
                <a:lnTo>
                  <a:pt x="1164341" y="1543540"/>
                </a:lnTo>
                <a:lnTo>
                  <a:pt x="1020673" y="1507688"/>
                </a:lnTo>
                <a:lnTo>
                  <a:pt x="886275" y="1468534"/>
                </a:lnTo>
                <a:lnTo>
                  <a:pt x="761762" y="1426272"/>
                </a:lnTo>
                <a:lnTo>
                  <a:pt x="647748" y="1381095"/>
                </a:lnTo>
                <a:lnTo>
                  <a:pt x="544848" y="1333197"/>
                </a:lnTo>
                <a:lnTo>
                  <a:pt x="453675" y="1282769"/>
                </a:lnTo>
                <a:lnTo>
                  <a:pt x="374844" y="1230005"/>
                </a:lnTo>
                <a:lnTo>
                  <a:pt x="308968" y="1175099"/>
                </a:lnTo>
                <a:lnTo>
                  <a:pt x="256662" y="1118243"/>
                </a:lnTo>
                <a:lnTo>
                  <a:pt x="218541" y="1059631"/>
                </a:lnTo>
                <a:lnTo>
                  <a:pt x="195218" y="999456"/>
                </a:lnTo>
                <a:lnTo>
                  <a:pt x="187307" y="937909"/>
                </a:lnTo>
                <a:lnTo>
                  <a:pt x="195218" y="876364"/>
                </a:lnTo>
                <a:lnTo>
                  <a:pt x="218541" y="816187"/>
                </a:lnTo>
                <a:lnTo>
                  <a:pt x="256662" y="757574"/>
                </a:lnTo>
                <a:lnTo>
                  <a:pt x="308968" y="700718"/>
                </a:lnTo>
                <a:lnTo>
                  <a:pt x="374844" y="645811"/>
                </a:lnTo>
                <a:lnTo>
                  <a:pt x="453675" y="593047"/>
                </a:lnTo>
                <a:lnTo>
                  <a:pt x="544848" y="542619"/>
                </a:lnTo>
                <a:lnTo>
                  <a:pt x="647865" y="494674"/>
                </a:lnTo>
                <a:lnTo>
                  <a:pt x="761762" y="449544"/>
                </a:lnTo>
                <a:lnTo>
                  <a:pt x="886275" y="407283"/>
                </a:lnTo>
                <a:lnTo>
                  <a:pt x="1020673" y="368130"/>
                </a:lnTo>
                <a:lnTo>
                  <a:pt x="1164341" y="332278"/>
                </a:lnTo>
                <a:lnTo>
                  <a:pt x="1316666" y="299921"/>
                </a:lnTo>
                <a:lnTo>
                  <a:pt x="1477034" y="271252"/>
                </a:lnTo>
                <a:lnTo>
                  <a:pt x="1644830" y="246464"/>
                </a:lnTo>
                <a:lnTo>
                  <a:pt x="1819440" y="225749"/>
                </a:lnTo>
                <a:lnTo>
                  <a:pt x="2000250" y="209302"/>
                </a:lnTo>
                <a:lnTo>
                  <a:pt x="2186646" y="197315"/>
                </a:lnTo>
                <a:lnTo>
                  <a:pt x="2378013" y="189981"/>
                </a:lnTo>
                <a:lnTo>
                  <a:pt x="2573738" y="187493"/>
                </a:lnTo>
                <a:lnTo>
                  <a:pt x="4117789" y="187493"/>
                </a:lnTo>
                <a:lnTo>
                  <a:pt x="3960582" y="147656"/>
                </a:lnTo>
                <a:lnTo>
                  <a:pt x="3790013" y="111137"/>
                </a:lnTo>
                <a:lnTo>
                  <a:pt x="3611866" y="79417"/>
                </a:lnTo>
                <a:lnTo>
                  <a:pt x="3426888" y="52702"/>
                </a:lnTo>
                <a:lnTo>
                  <a:pt x="3235830" y="31197"/>
                </a:lnTo>
                <a:lnTo>
                  <a:pt x="3039437" y="15108"/>
                </a:lnTo>
                <a:lnTo>
                  <a:pt x="2838460" y="4640"/>
                </a:lnTo>
                <a:lnTo>
                  <a:pt x="2633645" y="0"/>
                </a:lnTo>
                <a:close/>
              </a:path>
              <a:path w="5147945" h="3752215">
                <a:moveTo>
                  <a:pt x="4117789" y="187493"/>
                </a:moveTo>
                <a:lnTo>
                  <a:pt x="2573738" y="187493"/>
                </a:lnTo>
                <a:lnTo>
                  <a:pt x="2769463" y="189981"/>
                </a:lnTo>
                <a:lnTo>
                  <a:pt x="2960831" y="197315"/>
                </a:lnTo>
                <a:lnTo>
                  <a:pt x="3147227" y="209302"/>
                </a:lnTo>
                <a:lnTo>
                  <a:pt x="3328037" y="225749"/>
                </a:lnTo>
                <a:lnTo>
                  <a:pt x="3502647" y="246464"/>
                </a:lnTo>
                <a:lnTo>
                  <a:pt x="3670443" y="271252"/>
                </a:lnTo>
                <a:lnTo>
                  <a:pt x="3830810" y="299921"/>
                </a:lnTo>
                <a:lnTo>
                  <a:pt x="3983135" y="332278"/>
                </a:lnTo>
                <a:lnTo>
                  <a:pt x="4126804" y="368130"/>
                </a:lnTo>
                <a:lnTo>
                  <a:pt x="4261202" y="407283"/>
                </a:lnTo>
                <a:lnTo>
                  <a:pt x="4385714" y="449544"/>
                </a:lnTo>
                <a:lnTo>
                  <a:pt x="4499728" y="494721"/>
                </a:lnTo>
                <a:lnTo>
                  <a:pt x="4602628" y="542619"/>
                </a:lnTo>
                <a:lnTo>
                  <a:pt x="4693801" y="593047"/>
                </a:lnTo>
                <a:lnTo>
                  <a:pt x="4772633" y="645811"/>
                </a:lnTo>
                <a:lnTo>
                  <a:pt x="4838508" y="700718"/>
                </a:lnTo>
                <a:lnTo>
                  <a:pt x="4890814" y="757574"/>
                </a:lnTo>
                <a:lnTo>
                  <a:pt x="4928936" y="816187"/>
                </a:lnTo>
                <a:lnTo>
                  <a:pt x="4952259" y="876364"/>
                </a:lnTo>
                <a:lnTo>
                  <a:pt x="4960170" y="937911"/>
                </a:lnTo>
                <a:lnTo>
                  <a:pt x="4952259" y="999456"/>
                </a:lnTo>
                <a:lnTo>
                  <a:pt x="4928936" y="1059631"/>
                </a:lnTo>
                <a:lnTo>
                  <a:pt x="4890814" y="1118243"/>
                </a:lnTo>
                <a:lnTo>
                  <a:pt x="4838508" y="1175099"/>
                </a:lnTo>
                <a:lnTo>
                  <a:pt x="4772633" y="1230005"/>
                </a:lnTo>
                <a:lnTo>
                  <a:pt x="4693801" y="1282769"/>
                </a:lnTo>
                <a:lnTo>
                  <a:pt x="4602628" y="1333197"/>
                </a:lnTo>
                <a:lnTo>
                  <a:pt x="4499728" y="1381095"/>
                </a:lnTo>
                <a:lnTo>
                  <a:pt x="4385714" y="1426272"/>
                </a:lnTo>
                <a:lnTo>
                  <a:pt x="4261202" y="1468534"/>
                </a:lnTo>
                <a:lnTo>
                  <a:pt x="4126804" y="1507688"/>
                </a:lnTo>
                <a:lnTo>
                  <a:pt x="3983135" y="1543540"/>
                </a:lnTo>
                <a:lnTo>
                  <a:pt x="3830810" y="1575897"/>
                </a:lnTo>
                <a:lnTo>
                  <a:pt x="3670443" y="1604567"/>
                </a:lnTo>
                <a:lnTo>
                  <a:pt x="3502647" y="1629356"/>
                </a:lnTo>
                <a:lnTo>
                  <a:pt x="3328037" y="1650071"/>
                </a:lnTo>
                <a:lnTo>
                  <a:pt x="3147227" y="1666519"/>
                </a:lnTo>
                <a:lnTo>
                  <a:pt x="2960831" y="1678507"/>
                </a:lnTo>
                <a:lnTo>
                  <a:pt x="2769463" y="1685841"/>
                </a:lnTo>
                <a:lnTo>
                  <a:pt x="2573738" y="1688328"/>
                </a:lnTo>
                <a:lnTo>
                  <a:pt x="4645198" y="1688328"/>
                </a:lnTo>
                <a:lnTo>
                  <a:pt x="5122717" y="1068454"/>
                </a:lnTo>
                <a:lnTo>
                  <a:pt x="5135493" y="1029406"/>
                </a:lnTo>
                <a:lnTo>
                  <a:pt x="5143760" y="990236"/>
                </a:lnTo>
                <a:lnTo>
                  <a:pt x="5147517" y="950996"/>
                </a:lnTo>
                <a:lnTo>
                  <a:pt x="5147768" y="937909"/>
                </a:lnTo>
                <a:lnTo>
                  <a:pt x="5147517" y="924823"/>
                </a:lnTo>
                <a:lnTo>
                  <a:pt x="5143760" y="885581"/>
                </a:lnTo>
                <a:lnTo>
                  <a:pt x="5135493" y="846408"/>
                </a:lnTo>
                <a:lnTo>
                  <a:pt x="5122717" y="807355"/>
                </a:lnTo>
                <a:lnTo>
                  <a:pt x="5084886" y="731605"/>
                </a:lnTo>
                <a:lnTo>
                  <a:pt x="5031246" y="658395"/>
                </a:lnTo>
                <a:lnTo>
                  <a:pt x="4962547" y="587928"/>
                </a:lnTo>
                <a:lnTo>
                  <a:pt x="4879536" y="520412"/>
                </a:lnTo>
                <a:lnTo>
                  <a:pt x="4782962" y="456051"/>
                </a:lnTo>
                <a:lnTo>
                  <a:pt x="4673573" y="395051"/>
                </a:lnTo>
                <a:lnTo>
                  <a:pt x="4552116" y="337617"/>
                </a:lnTo>
                <a:lnTo>
                  <a:pt x="4419341" y="283955"/>
                </a:lnTo>
                <a:lnTo>
                  <a:pt x="4275994" y="234271"/>
                </a:lnTo>
                <a:lnTo>
                  <a:pt x="4122825" y="188770"/>
                </a:lnTo>
                <a:lnTo>
                  <a:pt x="4117789" y="187493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360721" y="1519542"/>
            <a:ext cx="5147945" cy="3752215"/>
          </a:xfrm>
          <a:custGeom>
            <a:avLst/>
            <a:gdLst/>
            <a:ahLst/>
            <a:cxnLst/>
            <a:rect l="l" t="t" r="r" b="b"/>
            <a:pathLst>
              <a:path w="5147945" h="3752215">
                <a:moveTo>
                  <a:pt x="24747" y="1068454"/>
                </a:moveTo>
                <a:lnTo>
                  <a:pt x="3815" y="991837"/>
                </a:lnTo>
                <a:lnTo>
                  <a:pt x="0" y="916074"/>
                </a:lnTo>
                <a:lnTo>
                  <a:pt x="12737" y="841436"/>
                </a:lnTo>
                <a:lnTo>
                  <a:pt x="41463" y="768196"/>
                </a:lnTo>
                <a:lnTo>
                  <a:pt x="85614" y="696627"/>
                </a:lnTo>
                <a:lnTo>
                  <a:pt x="144627" y="627003"/>
                </a:lnTo>
                <a:lnTo>
                  <a:pt x="217937" y="559594"/>
                </a:lnTo>
                <a:lnTo>
                  <a:pt x="304980" y="494674"/>
                </a:lnTo>
                <a:lnTo>
                  <a:pt x="405194" y="432516"/>
                </a:lnTo>
                <a:lnTo>
                  <a:pt x="518013" y="373393"/>
                </a:lnTo>
                <a:lnTo>
                  <a:pt x="642875" y="317576"/>
                </a:lnTo>
                <a:lnTo>
                  <a:pt x="779214" y="265338"/>
                </a:lnTo>
                <a:lnTo>
                  <a:pt x="926469" y="216953"/>
                </a:lnTo>
                <a:lnTo>
                  <a:pt x="1084074" y="172693"/>
                </a:lnTo>
                <a:lnTo>
                  <a:pt x="1251466" y="132830"/>
                </a:lnTo>
                <a:lnTo>
                  <a:pt x="1428081" y="97637"/>
                </a:lnTo>
                <a:lnTo>
                  <a:pt x="1613356" y="67387"/>
                </a:lnTo>
                <a:lnTo>
                  <a:pt x="1806726" y="42353"/>
                </a:lnTo>
                <a:lnTo>
                  <a:pt x="2007627" y="22806"/>
                </a:lnTo>
                <a:lnTo>
                  <a:pt x="2215497" y="9020"/>
                </a:lnTo>
                <a:lnTo>
                  <a:pt x="2425741" y="1391"/>
                </a:lnTo>
                <a:lnTo>
                  <a:pt x="2633645" y="0"/>
                </a:lnTo>
                <a:lnTo>
                  <a:pt x="2838460" y="4640"/>
                </a:lnTo>
                <a:lnTo>
                  <a:pt x="3039437" y="15108"/>
                </a:lnTo>
                <a:lnTo>
                  <a:pt x="3235830" y="31197"/>
                </a:lnTo>
                <a:lnTo>
                  <a:pt x="3426888" y="52702"/>
                </a:lnTo>
                <a:lnTo>
                  <a:pt x="3611866" y="79417"/>
                </a:lnTo>
                <a:lnTo>
                  <a:pt x="3790013" y="111137"/>
                </a:lnTo>
                <a:lnTo>
                  <a:pt x="3960582" y="147656"/>
                </a:lnTo>
                <a:lnTo>
                  <a:pt x="4122825" y="188770"/>
                </a:lnTo>
                <a:lnTo>
                  <a:pt x="4275994" y="234271"/>
                </a:lnTo>
                <a:lnTo>
                  <a:pt x="4419341" y="283955"/>
                </a:lnTo>
                <a:lnTo>
                  <a:pt x="4552116" y="337617"/>
                </a:lnTo>
                <a:lnTo>
                  <a:pt x="4673573" y="395051"/>
                </a:lnTo>
                <a:lnTo>
                  <a:pt x="4782962" y="456051"/>
                </a:lnTo>
                <a:lnTo>
                  <a:pt x="4879536" y="520412"/>
                </a:lnTo>
                <a:lnTo>
                  <a:pt x="4962547" y="587928"/>
                </a:lnTo>
                <a:lnTo>
                  <a:pt x="5031246" y="658395"/>
                </a:lnTo>
                <a:lnTo>
                  <a:pt x="5084886" y="731605"/>
                </a:lnTo>
                <a:lnTo>
                  <a:pt x="5122717" y="807355"/>
                </a:lnTo>
                <a:lnTo>
                  <a:pt x="5135493" y="846408"/>
                </a:lnTo>
                <a:lnTo>
                  <a:pt x="5143760" y="885581"/>
                </a:lnTo>
                <a:lnTo>
                  <a:pt x="5147517" y="924823"/>
                </a:lnTo>
                <a:lnTo>
                  <a:pt x="5147768" y="937909"/>
                </a:lnTo>
                <a:lnTo>
                  <a:pt x="5147517" y="950996"/>
                </a:lnTo>
                <a:lnTo>
                  <a:pt x="5143760" y="990236"/>
                </a:lnTo>
                <a:lnTo>
                  <a:pt x="5135493" y="1029406"/>
                </a:lnTo>
                <a:lnTo>
                  <a:pt x="5122717" y="1068454"/>
                </a:lnTo>
                <a:lnTo>
                  <a:pt x="3210986" y="3550098"/>
                </a:lnTo>
                <a:lnTo>
                  <a:pt x="3201528" y="3569036"/>
                </a:lnTo>
                <a:lnTo>
                  <a:pt x="3170942" y="3604957"/>
                </a:lnTo>
                <a:lnTo>
                  <a:pt x="3126046" y="3637927"/>
                </a:lnTo>
                <a:lnTo>
                  <a:pt x="3068334" y="3667536"/>
                </a:lnTo>
                <a:lnTo>
                  <a:pt x="2999303" y="3693373"/>
                </a:lnTo>
                <a:lnTo>
                  <a:pt x="2961010" y="3704749"/>
                </a:lnTo>
                <a:lnTo>
                  <a:pt x="2920450" y="3715027"/>
                </a:lnTo>
                <a:lnTo>
                  <a:pt x="2877807" y="3724157"/>
                </a:lnTo>
                <a:lnTo>
                  <a:pt x="2833270" y="3732088"/>
                </a:lnTo>
                <a:lnTo>
                  <a:pt x="2787026" y="3738767"/>
                </a:lnTo>
                <a:lnTo>
                  <a:pt x="2739261" y="3744143"/>
                </a:lnTo>
                <a:lnTo>
                  <a:pt x="2690163" y="3748166"/>
                </a:lnTo>
                <a:lnTo>
                  <a:pt x="2639919" y="3750783"/>
                </a:lnTo>
                <a:lnTo>
                  <a:pt x="2588715" y="3751944"/>
                </a:lnTo>
                <a:lnTo>
                  <a:pt x="2536739" y="3751597"/>
                </a:lnTo>
                <a:lnTo>
                  <a:pt x="2484178" y="3749691"/>
                </a:lnTo>
                <a:lnTo>
                  <a:pt x="2442006" y="3747012"/>
                </a:lnTo>
                <a:lnTo>
                  <a:pt x="2400839" y="3743363"/>
                </a:lnTo>
                <a:lnTo>
                  <a:pt x="2360769" y="3738778"/>
                </a:lnTo>
                <a:lnTo>
                  <a:pt x="2321887" y="3733291"/>
                </a:lnTo>
                <a:lnTo>
                  <a:pt x="2284286" y="3726934"/>
                </a:lnTo>
                <a:lnTo>
                  <a:pt x="2213293" y="3711748"/>
                </a:lnTo>
                <a:lnTo>
                  <a:pt x="2148527" y="3693488"/>
                </a:lnTo>
                <a:lnTo>
                  <a:pt x="2090723" y="3672422"/>
                </a:lnTo>
                <a:lnTo>
                  <a:pt x="2040616" y="3648819"/>
                </a:lnTo>
                <a:lnTo>
                  <a:pt x="1998944" y="3622946"/>
                </a:lnTo>
                <a:lnTo>
                  <a:pt x="1966441" y="3595073"/>
                </a:lnTo>
                <a:lnTo>
                  <a:pt x="1936490" y="3550098"/>
                </a:lnTo>
                <a:lnTo>
                  <a:pt x="24747" y="1068454"/>
                </a:lnTo>
                <a:close/>
              </a:path>
            </a:pathLst>
          </a:custGeom>
          <a:ln w="9994">
            <a:solidFill>
              <a:srgbClr val="297E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548028" y="1707036"/>
            <a:ext cx="4773295" cy="1501140"/>
          </a:xfrm>
          <a:custGeom>
            <a:avLst/>
            <a:gdLst/>
            <a:ahLst/>
            <a:cxnLst/>
            <a:rect l="l" t="t" r="r" b="b"/>
            <a:pathLst>
              <a:path w="4773295" h="1501139">
                <a:moveTo>
                  <a:pt x="0" y="750417"/>
                </a:moveTo>
                <a:lnTo>
                  <a:pt x="7910" y="811962"/>
                </a:lnTo>
                <a:lnTo>
                  <a:pt x="31234" y="872137"/>
                </a:lnTo>
                <a:lnTo>
                  <a:pt x="69355" y="930749"/>
                </a:lnTo>
                <a:lnTo>
                  <a:pt x="121661" y="987605"/>
                </a:lnTo>
                <a:lnTo>
                  <a:pt x="187537" y="1042511"/>
                </a:lnTo>
                <a:lnTo>
                  <a:pt x="266368" y="1095275"/>
                </a:lnTo>
                <a:lnTo>
                  <a:pt x="357541" y="1145703"/>
                </a:lnTo>
                <a:lnTo>
                  <a:pt x="460441" y="1193602"/>
                </a:lnTo>
                <a:lnTo>
                  <a:pt x="574455" y="1238779"/>
                </a:lnTo>
                <a:lnTo>
                  <a:pt x="698968" y="1281041"/>
                </a:lnTo>
                <a:lnTo>
                  <a:pt x="833366" y="1320194"/>
                </a:lnTo>
                <a:lnTo>
                  <a:pt x="977034" y="1356046"/>
                </a:lnTo>
                <a:lnTo>
                  <a:pt x="1129359" y="1388404"/>
                </a:lnTo>
                <a:lnTo>
                  <a:pt x="1289727" y="1417073"/>
                </a:lnTo>
                <a:lnTo>
                  <a:pt x="1457523" y="1441862"/>
                </a:lnTo>
                <a:lnTo>
                  <a:pt x="1632133" y="1462577"/>
                </a:lnTo>
                <a:lnTo>
                  <a:pt x="1812943" y="1479025"/>
                </a:lnTo>
                <a:lnTo>
                  <a:pt x="1999339" y="1491013"/>
                </a:lnTo>
                <a:lnTo>
                  <a:pt x="2190706" y="1498347"/>
                </a:lnTo>
                <a:lnTo>
                  <a:pt x="2386431" y="1500835"/>
                </a:lnTo>
                <a:lnTo>
                  <a:pt x="2582156" y="1498347"/>
                </a:lnTo>
                <a:lnTo>
                  <a:pt x="2773524" y="1491013"/>
                </a:lnTo>
                <a:lnTo>
                  <a:pt x="2959919" y="1479025"/>
                </a:lnTo>
                <a:lnTo>
                  <a:pt x="3140729" y="1462577"/>
                </a:lnTo>
                <a:lnTo>
                  <a:pt x="3315339" y="1441862"/>
                </a:lnTo>
                <a:lnTo>
                  <a:pt x="3483135" y="1417073"/>
                </a:lnTo>
                <a:lnTo>
                  <a:pt x="3643503" y="1388404"/>
                </a:lnTo>
                <a:lnTo>
                  <a:pt x="3795828" y="1356046"/>
                </a:lnTo>
                <a:lnTo>
                  <a:pt x="3939497" y="1320194"/>
                </a:lnTo>
                <a:lnTo>
                  <a:pt x="4073894" y="1281041"/>
                </a:lnTo>
                <a:lnTo>
                  <a:pt x="4198407" y="1238779"/>
                </a:lnTo>
                <a:lnTo>
                  <a:pt x="4312421" y="1193602"/>
                </a:lnTo>
                <a:lnTo>
                  <a:pt x="4415321" y="1145703"/>
                </a:lnTo>
                <a:lnTo>
                  <a:pt x="4506494" y="1095275"/>
                </a:lnTo>
                <a:lnTo>
                  <a:pt x="4585326" y="1042511"/>
                </a:lnTo>
                <a:lnTo>
                  <a:pt x="4651201" y="987605"/>
                </a:lnTo>
                <a:lnTo>
                  <a:pt x="4703507" y="930749"/>
                </a:lnTo>
                <a:lnTo>
                  <a:pt x="4741628" y="872137"/>
                </a:lnTo>
                <a:lnTo>
                  <a:pt x="4764952" y="811962"/>
                </a:lnTo>
                <a:lnTo>
                  <a:pt x="4772863" y="750417"/>
                </a:lnTo>
                <a:lnTo>
                  <a:pt x="4764952" y="688870"/>
                </a:lnTo>
                <a:lnTo>
                  <a:pt x="4741628" y="628694"/>
                </a:lnTo>
                <a:lnTo>
                  <a:pt x="4703507" y="570081"/>
                </a:lnTo>
                <a:lnTo>
                  <a:pt x="4651201" y="513224"/>
                </a:lnTo>
                <a:lnTo>
                  <a:pt x="4585326" y="458317"/>
                </a:lnTo>
                <a:lnTo>
                  <a:pt x="4506494" y="405554"/>
                </a:lnTo>
                <a:lnTo>
                  <a:pt x="4415321" y="355126"/>
                </a:lnTo>
                <a:lnTo>
                  <a:pt x="4312421" y="307227"/>
                </a:lnTo>
                <a:lnTo>
                  <a:pt x="4198407" y="262050"/>
                </a:lnTo>
                <a:lnTo>
                  <a:pt x="4073894" y="219789"/>
                </a:lnTo>
                <a:lnTo>
                  <a:pt x="3939497" y="180636"/>
                </a:lnTo>
                <a:lnTo>
                  <a:pt x="3795828" y="144784"/>
                </a:lnTo>
                <a:lnTo>
                  <a:pt x="3643503" y="112427"/>
                </a:lnTo>
                <a:lnTo>
                  <a:pt x="3483135" y="83758"/>
                </a:lnTo>
                <a:lnTo>
                  <a:pt x="3315339" y="58970"/>
                </a:lnTo>
                <a:lnTo>
                  <a:pt x="3140729" y="38256"/>
                </a:lnTo>
                <a:lnTo>
                  <a:pt x="2959919" y="21808"/>
                </a:lnTo>
                <a:lnTo>
                  <a:pt x="2773524" y="9821"/>
                </a:lnTo>
                <a:lnTo>
                  <a:pt x="2582156" y="2487"/>
                </a:lnTo>
                <a:lnTo>
                  <a:pt x="2386431" y="0"/>
                </a:lnTo>
                <a:lnTo>
                  <a:pt x="2190706" y="2487"/>
                </a:lnTo>
                <a:lnTo>
                  <a:pt x="1999339" y="9821"/>
                </a:lnTo>
                <a:lnTo>
                  <a:pt x="1812943" y="21808"/>
                </a:lnTo>
                <a:lnTo>
                  <a:pt x="1632133" y="38256"/>
                </a:lnTo>
                <a:lnTo>
                  <a:pt x="1457523" y="58970"/>
                </a:lnTo>
                <a:lnTo>
                  <a:pt x="1289727" y="83758"/>
                </a:lnTo>
                <a:lnTo>
                  <a:pt x="1129359" y="112427"/>
                </a:lnTo>
                <a:lnTo>
                  <a:pt x="977034" y="144784"/>
                </a:lnTo>
                <a:lnTo>
                  <a:pt x="833366" y="180636"/>
                </a:lnTo>
                <a:lnTo>
                  <a:pt x="698968" y="219789"/>
                </a:lnTo>
                <a:lnTo>
                  <a:pt x="574455" y="262050"/>
                </a:lnTo>
                <a:lnTo>
                  <a:pt x="460441" y="307227"/>
                </a:lnTo>
                <a:lnTo>
                  <a:pt x="357541" y="355126"/>
                </a:lnTo>
                <a:lnTo>
                  <a:pt x="266368" y="405554"/>
                </a:lnTo>
                <a:lnTo>
                  <a:pt x="187537" y="458317"/>
                </a:lnTo>
                <a:lnTo>
                  <a:pt x="121661" y="513224"/>
                </a:lnTo>
                <a:lnTo>
                  <a:pt x="69355" y="570081"/>
                </a:lnTo>
                <a:lnTo>
                  <a:pt x="31234" y="628694"/>
                </a:lnTo>
                <a:lnTo>
                  <a:pt x="7910" y="688870"/>
                </a:lnTo>
                <a:lnTo>
                  <a:pt x="0" y="750417"/>
                </a:lnTo>
                <a:close/>
              </a:path>
            </a:pathLst>
          </a:custGeom>
          <a:ln w="9994">
            <a:solidFill>
              <a:srgbClr val="297E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3" descr="A large green field&#10;&#10;Description automatically generated">
            <a:extLst>
              <a:ext uri="{FF2B5EF4-FFF2-40B4-BE49-F238E27FC236}">
                <a16:creationId xmlns:a16="http://schemas.microsoft.com/office/drawing/2014/main" id="{A15D1433-A650-4F46-BAC3-4C02CF145DC9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645" y="286699"/>
            <a:ext cx="8947433" cy="6550731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271A003-44F9-4C0C-8908-40D9F69E58FC}"/>
              </a:ext>
            </a:extLst>
          </p:cNvPr>
          <p:cNvSpPr txBox="1"/>
          <p:nvPr/>
        </p:nvSpPr>
        <p:spPr>
          <a:xfrm>
            <a:off x="8496290" y="5027258"/>
            <a:ext cx="214501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rgbClr val="FFFFFF"/>
                </a:solidFill>
              </a:rPr>
              <a:t>ET demand for crops is met by irrigation with groundwater or surface water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00BE425-F9A3-4294-876B-DB7D6538CB4B}"/>
              </a:ext>
            </a:extLst>
          </p:cNvPr>
          <p:cNvSpPr txBox="1"/>
          <p:nvPr/>
        </p:nvSpPr>
        <p:spPr>
          <a:xfrm rot="20691600">
            <a:off x="6014117" y="1814762"/>
            <a:ext cx="18450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1B3360"/>
                </a:solidFill>
              </a:rPr>
              <a:t>Watershed runoff</a:t>
            </a:r>
          </a:p>
          <a:p>
            <a:pPr algn="ctr">
              <a:defRPr/>
            </a:pPr>
            <a:r>
              <a:rPr lang="en-US" sz="2000" b="1" dirty="0">
                <a:solidFill>
                  <a:srgbClr val="1B3360"/>
                </a:solidFill>
              </a:rPr>
              <a:t>to streams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8281191-3CF8-4464-B7E2-2070F09F33F6}"/>
              </a:ext>
            </a:extLst>
          </p:cNvPr>
          <p:cNvSpPr txBox="1"/>
          <p:nvPr/>
        </p:nvSpPr>
        <p:spPr>
          <a:xfrm>
            <a:off x="4548504" y="5624633"/>
            <a:ext cx="26010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rgbClr val="FFFFFF"/>
                </a:solidFill>
              </a:rPr>
              <a:t>Surface Water and Groundwater available for Agricultural Use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AD28DC8-81A0-463E-94F1-115AE130DEB7}"/>
              </a:ext>
            </a:extLst>
          </p:cNvPr>
          <p:cNvGrpSpPr/>
          <p:nvPr/>
        </p:nvGrpSpPr>
        <p:grpSpPr>
          <a:xfrm>
            <a:off x="6425195" y="4212535"/>
            <a:ext cx="2313785" cy="1869620"/>
            <a:chOff x="2564271" y="4507656"/>
            <a:chExt cx="3085047" cy="2492827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943C11DA-D9C8-4B4B-AE7D-096330B80758}"/>
                </a:ext>
              </a:extLst>
            </p:cNvPr>
            <p:cNvGrpSpPr/>
            <p:nvPr/>
          </p:nvGrpSpPr>
          <p:grpSpPr>
            <a:xfrm>
              <a:off x="3457931" y="5213168"/>
              <a:ext cx="2191387" cy="1787315"/>
              <a:chOff x="5031610" y="5087116"/>
              <a:chExt cx="2191387" cy="1787315"/>
            </a:xfrm>
          </p:grpSpPr>
          <p:pic>
            <p:nvPicPr>
              <p:cNvPr id="54" name="Graphic 56" descr="Paint">
                <a:extLst>
                  <a:ext uri="{FF2B5EF4-FFF2-40B4-BE49-F238E27FC236}">
                    <a16:creationId xmlns:a16="http://schemas.microsoft.com/office/drawing/2014/main" id="{E4072FF4-B0B8-4B91-8B50-876D17F169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p:blipFill>
            <p:spPr>
              <a:xfrm>
                <a:off x="5031610" y="5087116"/>
                <a:ext cx="2191387" cy="1787315"/>
              </a:xfrm>
              <a:prstGeom prst="rect">
                <a:avLst/>
              </a:prstGeom>
            </p:spPr>
          </p:pic>
          <p:pic>
            <p:nvPicPr>
              <p:cNvPr id="55" name="Graphic 57" descr="Plant">
                <a:extLst>
                  <a:ext uri="{FF2B5EF4-FFF2-40B4-BE49-F238E27FC236}">
                    <a16:creationId xmlns:a16="http://schemas.microsoft.com/office/drawing/2014/main" id="{BF3379E6-8979-43D0-A46F-0E727BCA6A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p:blipFill>
            <p:spPr>
              <a:xfrm>
                <a:off x="5873386" y="5952149"/>
                <a:ext cx="860171" cy="701563"/>
              </a:xfrm>
              <a:prstGeom prst="rect">
                <a:avLst/>
              </a:prstGeom>
            </p:spPr>
          </p:pic>
        </p:grpSp>
        <p:sp>
          <p:nvSpPr>
            <p:cNvPr id="53" name="TextBox 23">
              <a:extLst>
                <a:ext uri="{FF2B5EF4-FFF2-40B4-BE49-F238E27FC236}">
                  <a16:creationId xmlns:a16="http://schemas.microsoft.com/office/drawing/2014/main" id="{F59BB1BD-BECA-4212-92D3-46DA6B166B78}"/>
                </a:ext>
              </a:extLst>
            </p:cNvPr>
            <p:cNvSpPr txBox="1"/>
            <p:nvPr/>
          </p:nvSpPr>
          <p:spPr>
            <a:xfrm>
              <a:off x="2564271" y="4507656"/>
              <a:ext cx="3075039" cy="943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+mn-cs"/>
                </a:defRPr>
              </a:lvl9pPr>
            </a:lstStyle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i="1" kern="0" dirty="0">
                  <a:solidFill>
                    <a:srgbClr val="FFFFFF"/>
                  </a:solidFill>
                </a:rPr>
                <a:t>IDC or GSFLOW</a:t>
              </a:r>
            </a:p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i="1" kern="0" dirty="0">
                  <a:solidFill>
                    <a:srgbClr val="FFFFFF"/>
                  </a:solidFill>
                </a:rPr>
                <a:t>Agriculture Model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DD6999A-BACE-448A-9458-8AD3A41486D9}"/>
              </a:ext>
            </a:extLst>
          </p:cNvPr>
          <p:cNvGrpSpPr/>
          <p:nvPr/>
        </p:nvGrpSpPr>
        <p:grpSpPr>
          <a:xfrm>
            <a:off x="3148767" y="1496184"/>
            <a:ext cx="2905611" cy="2731969"/>
            <a:chOff x="6146409" y="3428289"/>
            <a:chExt cx="3874148" cy="3642626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2F02EA83-7192-432E-B2A2-6335558D7152}"/>
                </a:ext>
              </a:extLst>
            </p:cNvPr>
            <p:cNvGrpSpPr/>
            <p:nvPr/>
          </p:nvGrpSpPr>
          <p:grpSpPr>
            <a:xfrm>
              <a:off x="6709583" y="4836577"/>
              <a:ext cx="2191387" cy="2234338"/>
              <a:chOff x="6158968" y="3746638"/>
              <a:chExt cx="2329543" cy="2672104"/>
            </a:xfrm>
          </p:grpSpPr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B605C6CF-5BF4-4239-9F04-FB07092D8CF7}"/>
                  </a:ext>
                </a:extLst>
              </p:cNvPr>
              <p:cNvGrpSpPr/>
              <p:nvPr/>
            </p:nvGrpSpPr>
            <p:grpSpPr>
              <a:xfrm>
                <a:off x="6158968" y="3746638"/>
                <a:ext cx="2329543" cy="2672104"/>
                <a:chOff x="5712747" y="3919793"/>
                <a:chExt cx="2329543" cy="2672104"/>
              </a:xfrm>
            </p:grpSpPr>
            <p:pic>
              <p:nvPicPr>
                <p:cNvPr id="61" name="Graphic 67" descr="Paint">
                  <a:extLst>
                    <a:ext uri="{FF2B5EF4-FFF2-40B4-BE49-F238E27FC236}">
                      <a16:creationId xmlns:a16="http://schemas.microsoft.com/office/drawing/2014/main" id="{E2DCBE0D-3CE4-43DB-AB78-4858551550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96DAC541-7B7A-43D3-8B79-37D633B846F1}">
                      <asvg:svgBlip xmlns:asvg="http://schemas.microsoft.com/office/drawing/2016/SVG/main" xmlns="" r:embed="rId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12747" y="3919793"/>
                  <a:ext cx="2329543" cy="2672104"/>
                </a:xfrm>
                <a:prstGeom prst="rect">
                  <a:avLst/>
                </a:prstGeom>
              </p:spPr>
            </p:pic>
            <p:pic>
              <p:nvPicPr>
                <p:cNvPr id="62" name="Graphic 68" descr="Rainy scene">
                  <a:extLst>
                    <a:ext uri="{FF2B5EF4-FFF2-40B4-BE49-F238E27FC236}">
                      <a16:creationId xmlns:a16="http://schemas.microsoft.com/office/drawing/2014/main" id="{2990BEC6-6F6D-4BAD-80E0-FD1F98C973C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96DAC541-7B7A-43D3-8B79-37D633B846F1}">
                      <asvg:svgBlip xmlns:asvg="http://schemas.microsoft.com/office/drawing/2016/SVG/main" xmlns="" r:embed="rId1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620734" y="5240976"/>
                  <a:ext cx="914400" cy="914399"/>
                </a:xfrm>
                <a:prstGeom prst="rect">
                  <a:avLst/>
                </a:prstGeom>
              </p:spPr>
            </p:pic>
          </p:grp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1903E17A-9E16-41B4-8319-674436D9EA50}"/>
                  </a:ext>
                </a:extLst>
              </p:cNvPr>
              <p:cNvSpPr/>
              <p:nvPr/>
            </p:nvSpPr>
            <p:spPr>
              <a:xfrm>
                <a:off x="6735360" y="5053203"/>
                <a:ext cx="331595" cy="316210"/>
              </a:xfrm>
              <a:prstGeom prst="ellipse">
                <a:avLst/>
              </a:prstGeom>
              <a:solidFill>
                <a:srgbClr val="5B9BD5">
                  <a:lumMod val="75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charset="0"/>
                    <a:ea typeface="+mn-ea"/>
                    <a:cs typeface="+mn-cs"/>
                  </a:defRPr>
                </a:lvl9pPr>
              </a:lstStyle>
              <a:p>
                <a:pPr algn="ctr"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 kern="0" dirty="0">
                  <a:solidFill>
                    <a:srgbClr val="1B3360"/>
                  </a:solidFill>
                  <a:latin typeface="Calibri"/>
                </a:endParaRPr>
              </a:p>
            </p:txBody>
          </p:sp>
        </p:grpSp>
        <p:sp>
          <p:nvSpPr>
            <p:cNvPr id="58" name="TextBox 19">
              <a:extLst>
                <a:ext uri="{FF2B5EF4-FFF2-40B4-BE49-F238E27FC236}">
                  <a16:creationId xmlns:a16="http://schemas.microsoft.com/office/drawing/2014/main" id="{BA307C2D-D1DA-4134-80BA-A08B0CD1BDCE}"/>
                </a:ext>
              </a:extLst>
            </p:cNvPr>
            <p:cNvSpPr txBox="1"/>
            <p:nvPr/>
          </p:nvSpPr>
          <p:spPr>
            <a:xfrm>
              <a:off x="6146409" y="3428289"/>
              <a:ext cx="3874148" cy="1354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+mn-cs"/>
                </a:defRPr>
              </a:lvl9pPr>
            </a:lstStyle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i="1" kern="0" dirty="0">
                  <a:solidFill>
                    <a:schemeClr val="accent3"/>
                  </a:solidFill>
                </a:rPr>
                <a:t>Streamflow Routing (SFR) in the MODFLOW  Groundwater Model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43DE682-AFCE-434E-B59A-DF728756AAEF}"/>
              </a:ext>
            </a:extLst>
          </p:cNvPr>
          <p:cNvGrpSpPr/>
          <p:nvPr/>
        </p:nvGrpSpPr>
        <p:grpSpPr>
          <a:xfrm>
            <a:off x="8886127" y="582353"/>
            <a:ext cx="1755172" cy="2611066"/>
            <a:chOff x="8720290" y="3333166"/>
            <a:chExt cx="2340229" cy="3156464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CE0C69E6-FB9C-4C48-9247-3B8DCD183528}"/>
                </a:ext>
              </a:extLst>
            </p:cNvPr>
            <p:cNvGrpSpPr/>
            <p:nvPr/>
          </p:nvGrpSpPr>
          <p:grpSpPr>
            <a:xfrm>
              <a:off x="8765435" y="4750330"/>
              <a:ext cx="2191387" cy="1739300"/>
              <a:chOff x="17894036" y="-1034094"/>
              <a:chExt cx="2329543" cy="2329543"/>
            </a:xfrm>
          </p:grpSpPr>
          <p:pic>
            <p:nvPicPr>
              <p:cNvPr id="66" name="Graphic 59" descr="Paint">
                <a:extLst>
                  <a:ext uri="{FF2B5EF4-FFF2-40B4-BE49-F238E27FC236}">
                    <a16:creationId xmlns:a16="http://schemas.microsoft.com/office/drawing/2014/main" id="{194C632A-F45F-495B-AEAD-F5B7E9C23F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xmlns="" r:embed="rId12"/>
                  </a:ext>
                </a:extLst>
              </a:blip>
              <a:stretch>
                <a:fillRect/>
              </a:stretch>
            </p:blipFill>
            <p:spPr>
              <a:xfrm>
                <a:off x="17894036" y="-1034094"/>
                <a:ext cx="2329543" cy="2329543"/>
              </a:xfrm>
              <a:prstGeom prst="rect">
                <a:avLst/>
              </a:prstGeom>
            </p:spPr>
          </p:pic>
          <p:pic>
            <p:nvPicPr>
              <p:cNvPr id="67" name="Graphic 60" descr="Canoe">
                <a:extLst>
                  <a:ext uri="{FF2B5EF4-FFF2-40B4-BE49-F238E27FC236}">
                    <a16:creationId xmlns:a16="http://schemas.microsoft.com/office/drawing/2014/main" id="{B22C9E51-EC26-4323-A7FF-0122F2496C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xmlns="" r:embed="rId14"/>
                  </a:ext>
                </a:extLst>
              </a:blip>
              <a:stretch>
                <a:fillRect/>
              </a:stretch>
            </p:blipFill>
            <p:spPr>
              <a:xfrm>
                <a:off x="18733073" y="-31670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65" name="TextBox 18">
              <a:extLst>
                <a:ext uri="{FF2B5EF4-FFF2-40B4-BE49-F238E27FC236}">
                  <a16:creationId xmlns:a16="http://schemas.microsoft.com/office/drawing/2014/main" id="{5FD81CE0-63E9-419F-8D0D-FEAA104CECAB}"/>
                </a:ext>
              </a:extLst>
            </p:cNvPr>
            <p:cNvSpPr txBox="1"/>
            <p:nvPr/>
          </p:nvSpPr>
          <p:spPr>
            <a:xfrm>
              <a:off x="8720290" y="3333166"/>
              <a:ext cx="2340229" cy="1600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charset="0"/>
                  <a:ea typeface="+mn-ea"/>
                  <a:cs typeface="+mn-cs"/>
                </a:defRPr>
              </a:lvl9pPr>
            </a:lstStyle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i="1" kern="0" dirty="0"/>
                <a:t>PRMS Rainfall Runoff Watershed Model</a:t>
              </a:r>
            </a:p>
          </p:txBody>
        </p:sp>
      </p:grpSp>
      <p:sp>
        <p:nvSpPr>
          <p:cNvPr id="68" name="Arrow: Right 67">
            <a:extLst>
              <a:ext uri="{FF2B5EF4-FFF2-40B4-BE49-F238E27FC236}">
                <a16:creationId xmlns:a16="http://schemas.microsoft.com/office/drawing/2014/main" id="{69672FE3-BF34-4E5E-963F-4496F4805333}"/>
              </a:ext>
            </a:extLst>
          </p:cNvPr>
          <p:cNvSpPr/>
          <p:nvPr/>
        </p:nvSpPr>
        <p:spPr>
          <a:xfrm rot="20699879" flipH="1">
            <a:off x="5148275" y="2653335"/>
            <a:ext cx="4026655" cy="419602"/>
          </a:xfrm>
          <a:prstGeom prst="rightArrow">
            <a:avLst/>
          </a:prstGeom>
          <a:solidFill>
            <a:srgbClr val="00B0F0"/>
          </a:solidFill>
          <a:ln w="12700" cap="flat" cmpd="sng" algn="ctr">
            <a:solidFill>
              <a:srgbClr val="5B9BD5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kern="0" dirty="0">
                <a:solidFill>
                  <a:prstClr val="white"/>
                </a:solidFill>
                <a:latin typeface="Calibri"/>
              </a:rPr>
              <a:t>Surface flow</a:t>
            </a:r>
          </a:p>
        </p:txBody>
      </p:sp>
      <p:sp>
        <p:nvSpPr>
          <p:cNvPr id="69" name="Arrow: Right 68">
            <a:extLst>
              <a:ext uri="{FF2B5EF4-FFF2-40B4-BE49-F238E27FC236}">
                <a16:creationId xmlns:a16="http://schemas.microsoft.com/office/drawing/2014/main" id="{F321E845-EA0E-44D1-8358-FE362AA14D82}"/>
              </a:ext>
            </a:extLst>
          </p:cNvPr>
          <p:cNvSpPr/>
          <p:nvPr/>
        </p:nvSpPr>
        <p:spPr>
          <a:xfrm rot="19380768">
            <a:off x="8470133" y="4450423"/>
            <a:ext cx="894890" cy="374728"/>
          </a:xfrm>
          <a:prstGeom prst="rightArrow">
            <a:avLst/>
          </a:prstGeom>
          <a:gradFill rotWithShape="1">
            <a:gsLst>
              <a:gs pos="0">
                <a:srgbClr val="70AD47">
                  <a:satMod val="103000"/>
                  <a:lumMod val="102000"/>
                  <a:tint val="94000"/>
                </a:srgbClr>
              </a:gs>
              <a:gs pos="50000">
                <a:srgbClr val="70AD47">
                  <a:satMod val="110000"/>
                  <a:lumMod val="100000"/>
                  <a:shade val="100000"/>
                </a:srgbClr>
              </a:gs>
              <a:gs pos="100000">
                <a:srgbClr val="70AD47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kern="0" dirty="0">
                <a:solidFill>
                  <a:prstClr val="white"/>
                </a:solidFill>
                <a:latin typeface="Calibri"/>
              </a:rPr>
              <a:t>ET</a:t>
            </a:r>
          </a:p>
        </p:txBody>
      </p:sp>
      <p:sp>
        <p:nvSpPr>
          <p:cNvPr id="70" name="Left Arrow 13">
            <a:extLst>
              <a:ext uri="{FF2B5EF4-FFF2-40B4-BE49-F238E27FC236}">
                <a16:creationId xmlns:a16="http://schemas.microsoft.com/office/drawing/2014/main" id="{E0A6C714-5272-4FCD-AFD0-AD632681A2F4}"/>
              </a:ext>
            </a:extLst>
          </p:cNvPr>
          <p:cNvSpPr/>
          <p:nvPr/>
        </p:nvSpPr>
        <p:spPr>
          <a:xfrm rot="2675136" flipH="1">
            <a:off x="8135803" y="1606865"/>
            <a:ext cx="1197464" cy="375966"/>
          </a:xfrm>
          <a:prstGeom prst="leftArrow">
            <a:avLst/>
          </a:prstGeom>
          <a:gradFill rotWithShape="1">
            <a:gsLst>
              <a:gs pos="0">
                <a:srgbClr val="FFC000">
                  <a:satMod val="103000"/>
                  <a:lumMod val="102000"/>
                  <a:tint val="94000"/>
                </a:srgbClr>
              </a:gs>
              <a:gs pos="50000">
                <a:srgbClr val="FFC000">
                  <a:satMod val="110000"/>
                  <a:lumMod val="100000"/>
                  <a:shade val="100000"/>
                </a:srgbClr>
              </a:gs>
              <a:gs pos="100000">
                <a:srgbClr val="FFC000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kern="0" dirty="0">
                <a:solidFill>
                  <a:prstClr val="white"/>
                </a:solidFill>
                <a:latin typeface="Calibri"/>
              </a:rPr>
              <a:t>Rainfall</a:t>
            </a:r>
          </a:p>
        </p:txBody>
      </p:sp>
      <p:sp>
        <p:nvSpPr>
          <p:cNvPr id="71" name="Arrow: Bent-Up 70">
            <a:extLst>
              <a:ext uri="{FF2B5EF4-FFF2-40B4-BE49-F238E27FC236}">
                <a16:creationId xmlns:a16="http://schemas.microsoft.com/office/drawing/2014/main" id="{9800E610-8450-4517-9A32-64F381681E27}"/>
              </a:ext>
            </a:extLst>
          </p:cNvPr>
          <p:cNvSpPr/>
          <p:nvPr/>
        </p:nvSpPr>
        <p:spPr>
          <a:xfrm rot="16200000" flipH="1" flipV="1">
            <a:off x="5238349" y="3655331"/>
            <a:ext cx="1466802" cy="2677077"/>
          </a:xfrm>
          <a:prstGeom prst="bentUpArrow">
            <a:avLst>
              <a:gd name="adj1" fmla="val 25000"/>
              <a:gd name="adj2" fmla="val 22775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72" name="Arrow: Right 71">
            <a:extLst>
              <a:ext uri="{FF2B5EF4-FFF2-40B4-BE49-F238E27FC236}">
                <a16:creationId xmlns:a16="http://schemas.microsoft.com/office/drawing/2014/main" id="{39531C29-BF8E-4C72-8B58-D8FDFA6D48BB}"/>
              </a:ext>
            </a:extLst>
          </p:cNvPr>
          <p:cNvSpPr/>
          <p:nvPr/>
        </p:nvSpPr>
        <p:spPr>
          <a:xfrm rot="2675136" flipH="1">
            <a:off x="8280120" y="1407262"/>
            <a:ext cx="1135760" cy="318692"/>
          </a:xfrm>
          <a:prstGeom prst="rightArrow">
            <a:avLst/>
          </a:prstGeom>
          <a:gradFill rotWithShape="1">
            <a:gsLst>
              <a:gs pos="0">
                <a:srgbClr val="70AD47">
                  <a:satMod val="103000"/>
                  <a:lumMod val="102000"/>
                  <a:tint val="94000"/>
                </a:srgbClr>
              </a:gs>
              <a:gs pos="50000">
                <a:srgbClr val="70AD47">
                  <a:satMod val="110000"/>
                  <a:lumMod val="100000"/>
                  <a:shade val="100000"/>
                </a:srgbClr>
              </a:gs>
              <a:gs pos="100000">
                <a:srgbClr val="70AD47">
                  <a:lumMod val="99000"/>
                  <a:satMod val="120000"/>
                  <a:shade val="78000"/>
                </a:srgbClr>
              </a:gs>
            </a:gsLst>
            <a:lin ang="5400000" scaled="0"/>
          </a:gradFill>
          <a:ln w="635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9pPr>
          </a:lstStyle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kern="0" dirty="0">
                <a:solidFill>
                  <a:prstClr val="white"/>
                </a:solidFill>
                <a:latin typeface="Calibri"/>
              </a:rPr>
              <a:t>ET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834A406-1EEF-41BF-9C4C-6C4BCE5208A8}"/>
              </a:ext>
            </a:extLst>
          </p:cNvPr>
          <p:cNvSpPr txBox="1"/>
          <p:nvPr/>
        </p:nvSpPr>
        <p:spPr>
          <a:xfrm>
            <a:off x="4750215" y="5251945"/>
            <a:ext cx="22990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FFFFFF"/>
                </a:solidFill>
              </a:rPr>
              <a:t>Surface and groundwater flows</a:t>
            </a: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0E606C12-F1AC-49A4-A08A-C668F146E3B5}"/>
              </a:ext>
            </a:extLst>
          </p:cNvPr>
          <p:cNvSpPr>
            <a:spLocks noGrp="1"/>
          </p:cNvSpPr>
          <p:nvPr/>
        </p:nvSpPr>
        <p:spPr bwMode="auto">
          <a:xfrm>
            <a:off x="1575969" y="-347845"/>
            <a:ext cx="7025487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0080"/>
                </a:solidFill>
                <a:latin typeface="Arial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0080"/>
                </a:solidFill>
                <a:latin typeface="Arial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0080"/>
                </a:solidFill>
                <a:latin typeface="Arial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0080"/>
                </a:solidFill>
                <a:latin typeface="Arial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0080"/>
                </a:solidFill>
                <a:latin typeface="Arial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0080"/>
                </a:solidFill>
                <a:latin typeface="Arial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0080"/>
                </a:solidFill>
                <a:latin typeface="Arial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0080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r>
              <a:rPr lang="en-US" sz="3200" dirty="0">
                <a:solidFill>
                  <a:srgbClr val="0028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Integrated Model Updates:</a:t>
            </a:r>
            <a:endParaRPr lang="en-US" sz="3200" dirty="0">
              <a:solidFill>
                <a:srgbClr val="002855"/>
              </a:solidFill>
              <a:latin typeface="Arial"/>
            </a:endParaRPr>
          </a:p>
        </p:txBody>
      </p:sp>
      <p:sp>
        <p:nvSpPr>
          <p:cNvPr id="30" name="Arrow: Bent-Up 29">
            <a:extLst>
              <a:ext uri="{FF2B5EF4-FFF2-40B4-BE49-F238E27FC236}">
                <a16:creationId xmlns:a16="http://schemas.microsoft.com/office/drawing/2014/main" id="{0A8C5165-56A8-4BC2-9A55-782F1D035201}"/>
              </a:ext>
            </a:extLst>
          </p:cNvPr>
          <p:cNvSpPr/>
          <p:nvPr/>
        </p:nvSpPr>
        <p:spPr>
          <a:xfrm rot="16200000" flipH="1">
            <a:off x="2327783" y="3652141"/>
            <a:ext cx="1466803" cy="2677076"/>
          </a:xfrm>
          <a:prstGeom prst="bentUpArrow">
            <a:avLst>
              <a:gd name="adj1" fmla="val 25000"/>
              <a:gd name="adj2" fmla="val 22775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B394393-EC0B-408B-AA54-DC91C0AA7C9F}"/>
              </a:ext>
            </a:extLst>
          </p:cNvPr>
          <p:cNvSpPr txBox="1"/>
          <p:nvPr/>
        </p:nvSpPr>
        <p:spPr>
          <a:xfrm>
            <a:off x="1550701" y="5638097"/>
            <a:ext cx="28810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sz="2000" b="1" dirty="0">
                <a:solidFill>
                  <a:srgbClr val="FFFFFF"/>
                </a:solidFill>
              </a:rPr>
              <a:t>Surface Water and Groundwater available for Urban and Domestic Use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B2F6100-EA77-4395-BFD3-8C417FA93107}"/>
              </a:ext>
            </a:extLst>
          </p:cNvPr>
          <p:cNvSpPr txBox="1"/>
          <p:nvPr/>
        </p:nvSpPr>
        <p:spPr>
          <a:xfrm>
            <a:off x="2072956" y="5239282"/>
            <a:ext cx="22990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FFFFFF"/>
                </a:solidFill>
              </a:rPr>
              <a:t>Surface and groundwater flows</a:t>
            </a:r>
          </a:p>
        </p:txBody>
      </p:sp>
    </p:spTree>
    <p:extLst>
      <p:ext uri="{BB962C8B-B14F-4D97-AF65-F5344CB8AC3E}">
        <p14:creationId xmlns:p14="http://schemas.microsoft.com/office/powerpoint/2010/main" val="277857139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/>
      <p:bldP spid="47" grpId="0"/>
      <p:bldP spid="68" grpId="0" animBg="1"/>
      <p:bldP spid="69" grpId="0" animBg="1"/>
      <p:bldP spid="70" grpId="0" animBg="1"/>
      <p:bldP spid="71" grpId="0" animBg="1"/>
      <p:bldP spid="72" grpId="0" animBg="1"/>
      <p:bldP spid="75" grpId="0"/>
      <p:bldP spid="30" grpId="0" animBg="1"/>
      <p:bldP spid="31" grpId="0"/>
      <p:bldP spid="3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Q&amp;A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DD9C1C-8EFC-4BE9-A8A3-7A33442B5072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3964EC68-5B80-454E-895D-72A43DF1EEAE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1487474" y="1752600"/>
          <a:ext cx="7046927" cy="3849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48169316"/>
      </p:ext>
    </p:extLst>
  </p:cSld>
  <p:clrMapOvr>
    <a:masterClrMapping/>
  </p:clrMapOvr>
  <p:transition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DD9C1C-8EFC-4BE9-A8A3-7A33442B5072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DF4ED51-CD06-4770-80C3-E60046254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3048000"/>
            <a:ext cx="8229600" cy="762000"/>
          </a:xfrm>
        </p:spPr>
        <p:txBody>
          <a:bodyPr/>
          <a:lstStyle/>
          <a:p>
            <a:pPr marL="0" indent="0" algn="ctr">
              <a:buNone/>
            </a:pPr>
            <a:r>
              <a:rPr lang="en-US" sz="5400" b="1" dirty="0"/>
              <a:t>Next Steps</a:t>
            </a:r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6B4284CF-D08A-4A0C-8321-23D2D40C21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9800" y="4267200"/>
            <a:ext cx="2147997" cy="215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69424"/>
      </p:ext>
    </p:extLst>
  </p:cSld>
  <p:clrMapOvr>
    <a:masterClrMapping/>
  </p:clrMapOvr>
  <p:transition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C1D96A-6A82-4482-9A33-903628AA0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DD9C1C-8EFC-4BE9-A8A3-7A33442B5072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B9EBEF5-2AC1-4897-87A5-2003B322E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0835"/>
            <a:ext cx="8153400" cy="113982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1">
              <a:spcBef>
                <a:spcPts val="0"/>
              </a:spcBef>
            </a:pPr>
            <a:r>
              <a:rPr lang="en-US" sz="3200" dirty="0"/>
              <a:t>Planned Next Steps and Schedule</a:t>
            </a:r>
            <a:endParaRPr lang="en-US" sz="3200" dirty="0">
              <a:solidFill>
                <a:srgbClr val="FF0000"/>
              </a:solidFill>
            </a:endParaRPr>
          </a:p>
        </p:txBody>
      </p:sp>
      <p:graphicFrame>
        <p:nvGraphicFramePr>
          <p:cNvPr id="5" name="object 3">
            <a:extLst>
              <a:ext uri="{FF2B5EF4-FFF2-40B4-BE49-F238E27FC236}">
                <a16:creationId xmlns:a16="http://schemas.microsoft.com/office/drawing/2014/main" id="{635175CF-5AEE-479B-8361-FF0FFE348A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3898004"/>
              </p:ext>
            </p:extLst>
          </p:nvPr>
        </p:nvGraphicFramePr>
        <p:xfrm>
          <a:off x="876300" y="1752600"/>
          <a:ext cx="10439400" cy="4644745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6362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6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marL="84455" algn="ctr">
                        <a:lnSpc>
                          <a:spcPct val="100000"/>
                        </a:lnSpc>
                      </a:pPr>
                      <a:r>
                        <a:rPr sz="2400" b="1" spc="-50" dirty="0">
                          <a:solidFill>
                            <a:srgbClr val="FFFFFF"/>
                          </a:solidFill>
                        </a:rPr>
                        <a:t>T</a:t>
                      </a:r>
                      <a:r>
                        <a:rPr sz="2400" b="1" spc="10" dirty="0">
                          <a:solidFill>
                            <a:srgbClr val="FFFFFF"/>
                          </a:solidFill>
                        </a:rPr>
                        <a:t>a</a:t>
                      </a:r>
                      <a:r>
                        <a:rPr sz="2400" b="1" spc="-5" dirty="0">
                          <a:solidFill>
                            <a:srgbClr val="FFFFFF"/>
                          </a:solidFill>
                        </a:rPr>
                        <a:t>s</a:t>
                      </a:r>
                      <a:r>
                        <a:rPr sz="2400" b="1" dirty="0">
                          <a:solidFill>
                            <a:srgbClr val="FFFFFF"/>
                          </a:solidFill>
                        </a:rPr>
                        <a:t>k</a:t>
                      </a:r>
                      <a:endParaRPr sz="2400" dirty="0">
                        <a:latin typeface="+mj-lt"/>
                        <a:cs typeface="Tw Cen M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85090" algn="ctr">
                        <a:lnSpc>
                          <a:spcPct val="100000"/>
                        </a:lnSpc>
                      </a:pPr>
                      <a:r>
                        <a:rPr sz="2400" b="1" dirty="0">
                          <a:solidFill>
                            <a:srgbClr val="FFFFFF"/>
                          </a:solidFill>
                        </a:rPr>
                        <a:t>E</a:t>
                      </a:r>
                      <a:r>
                        <a:rPr sz="2400" b="1" spc="-5" dirty="0">
                          <a:solidFill>
                            <a:srgbClr val="FFFFFF"/>
                          </a:solidFill>
                        </a:rPr>
                        <a:t>s</a:t>
                      </a:r>
                      <a:r>
                        <a:rPr sz="2400" b="1" spc="-15" dirty="0">
                          <a:solidFill>
                            <a:srgbClr val="FFFFFF"/>
                          </a:solidFill>
                        </a:rPr>
                        <a:t>ti</a:t>
                      </a:r>
                      <a:r>
                        <a:rPr sz="2400" b="1" spc="-10" dirty="0">
                          <a:solidFill>
                            <a:srgbClr val="FFFFFF"/>
                          </a:solidFill>
                        </a:rPr>
                        <a:t>m</a:t>
                      </a:r>
                      <a:r>
                        <a:rPr sz="2400" b="1" spc="55" dirty="0">
                          <a:solidFill>
                            <a:srgbClr val="FFFFFF"/>
                          </a:solidFill>
                        </a:rPr>
                        <a:t>a</a:t>
                      </a:r>
                      <a:r>
                        <a:rPr sz="2400" b="1" spc="-15" dirty="0">
                          <a:solidFill>
                            <a:srgbClr val="FFFFFF"/>
                          </a:solidFill>
                        </a:rPr>
                        <a:t>t</a:t>
                      </a:r>
                      <a:r>
                        <a:rPr sz="2400" b="1" dirty="0">
                          <a:solidFill>
                            <a:srgbClr val="FFFFFF"/>
                          </a:solidFill>
                        </a:rPr>
                        <a:t>ed</a:t>
                      </a:r>
                      <a:r>
                        <a:rPr sz="2400" b="1" spc="-20" dirty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sz="2400" b="1" spc="5" dirty="0">
                          <a:solidFill>
                            <a:srgbClr val="FFFFFF"/>
                          </a:solidFill>
                        </a:rPr>
                        <a:t>C</a:t>
                      </a:r>
                      <a:r>
                        <a:rPr sz="2400" b="1" dirty="0">
                          <a:solidFill>
                            <a:srgbClr val="FFFFFF"/>
                          </a:solidFill>
                        </a:rPr>
                        <a:t>o</a:t>
                      </a:r>
                      <a:r>
                        <a:rPr sz="2400" b="1" spc="-10" dirty="0">
                          <a:solidFill>
                            <a:srgbClr val="FFFFFF"/>
                          </a:solidFill>
                        </a:rPr>
                        <a:t>m</a:t>
                      </a:r>
                      <a:r>
                        <a:rPr sz="2400" b="1" dirty="0">
                          <a:solidFill>
                            <a:srgbClr val="FFFFFF"/>
                          </a:solidFill>
                        </a:rPr>
                        <a:t>p</a:t>
                      </a:r>
                      <a:r>
                        <a:rPr sz="2400" b="1" spc="-15" dirty="0">
                          <a:solidFill>
                            <a:srgbClr val="FFFFFF"/>
                          </a:solidFill>
                        </a:rPr>
                        <a:t>l</a:t>
                      </a:r>
                      <a:r>
                        <a:rPr sz="2400" b="1" dirty="0">
                          <a:solidFill>
                            <a:srgbClr val="FFFFFF"/>
                          </a:solidFill>
                        </a:rPr>
                        <a:t>e</a:t>
                      </a:r>
                      <a:r>
                        <a:rPr sz="2400" b="1" spc="-15" dirty="0">
                          <a:solidFill>
                            <a:srgbClr val="FFFFFF"/>
                          </a:solidFill>
                        </a:rPr>
                        <a:t>ti</a:t>
                      </a:r>
                      <a:r>
                        <a:rPr sz="2400" b="1" dirty="0">
                          <a:solidFill>
                            <a:srgbClr val="FFFFFF"/>
                          </a:solidFill>
                        </a:rPr>
                        <a:t>on</a:t>
                      </a:r>
                      <a:endParaRPr lang="en-US" sz="2400" b="1" spc="-20" dirty="0">
                        <a:solidFill>
                          <a:srgbClr val="FFFFFF"/>
                        </a:solidFill>
                      </a:endParaRPr>
                    </a:p>
                    <a:p>
                      <a:pPr marL="85090" algn="ctr">
                        <a:lnSpc>
                          <a:spcPct val="100000"/>
                        </a:lnSpc>
                      </a:pPr>
                      <a:r>
                        <a:rPr sz="2400" b="1" dirty="0">
                          <a:solidFill>
                            <a:srgbClr val="FFFFFF"/>
                          </a:solidFill>
                        </a:rPr>
                        <a:t>T</a:t>
                      </a:r>
                      <a:r>
                        <a:rPr sz="2400" b="1" spc="-15" dirty="0">
                          <a:solidFill>
                            <a:srgbClr val="FFFFFF"/>
                          </a:solidFill>
                        </a:rPr>
                        <a:t>i</a:t>
                      </a:r>
                      <a:r>
                        <a:rPr sz="2400" b="1" spc="-10" dirty="0">
                          <a:solidFill>
                            <a:srgbClr val="FFFFFF"/>
                          </a:solidFill>
                        </a:rPr>
                        <a:t>m</a:t>
                      </a:r>
                      <a:r>
                        <a:rPr sz="2400" b="1" dirty="0">
                          <a:solidFill>
                            <a:srgbClr val="FFFFFF"/>
                          </a:solidFill>
                        </a:rPr>
                        <a:t>e</a:t>
                      </a:r>
                      <a:endParaRPr sz="2400" dirty="0">
                        <a:latin typeface="+mj-lt"/>
                        <a:cs typeface="Tw Cen M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2905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lang="en-US" sz="2400" dirty="0"/>
                        <a:t>Additional </a:t>
                      </a:r>
                      <a:r>
                        <a:rPr sz="2400" dirty="0"/>
                        <a:t>M</a:t>
                      </a:r>
                      <a:r>
                        <a:rPr sz="2400" spc="10" dirty="0"/>
                        <a:t>o</a:t>
                      </a:r>
                      <a:r>
                        <a:rPr sz="2400" spc="-10" dirty="0"/>
                        <a:t>d</a:t>
                      </a:r>
                      <a:r>
                        <a:rPr sz="2400" spc="10" dirty="0"/>
                        <a:t>e</a:t>
                      </a:r>
                      <a:r>
                        <a:rPr sz="2400" dirty="0"/>
                        <a:t>l</a:t>
                      </a:r>
                      <a:r>
                        <a:rPr sz="2400" spc="-30" dirty="0"/>
                        <a:t> </a:t>
                      </a:r>
                      <a:r>
                        <a:rPr lang="en-US" sz="2400" spc="-30" dirty="0"/>
                        <a:t>Components</a:t>
                      </a:r>
                      <a:r>
                        <a:rPr sz="2400" spc="20" dirty="0"/>
                        <a:t> </a:t>
                      </a:r>
                      <a:r>
                        <a:rPr sz="2400" spc="-10" dirty="0"/>
                        <a:t>D</a:t>
                      </a:r>
                      <a:r>
                        <a:rPr sz="2400" spc="10" dirty="0"/>
                        <a:t>e</a:t>
                      </a:r>
                      <a:r>
                        <a:rPr sz="2400" spc="-45" dirty="0"/>
                        <a:t>v</a:t>
                      </a:r>
                      <a:r>
                        <a:rPr sz="2400" spc="10" dirty="0"/>
                        <a:t>e</a:t>
                      </a:r>
                      <a:r>
                        <a:rPr sz="2400" spc="-15" dirty="0"/>
                        <a:t>l</a:t>
                      </a:r>
                      <a:r>
                        <a:rPr sz="2400" spc="10" dirty="0"/>
                        <a:t>o</a:t>
                      </a:r>
                      <a:r>
                        <a:rPr sz="2400" spc="-10" dirty="0"/>
                        <a:t>p</a:t>
                      </a:r>
                      <a:r>
                        <a:rPr sz="2400" spc="-5" dirty="0"/>
                        <a:t>m</a:t>
                      </a:r>
                      <a:r>
                        <a:rPr sz="2400" spc="10" dirty="0"/>
                        <a:t>e</a:t>
                      </a:r>
                      <a:r>
                        <a:rPr sz="2400" dirty="0"/>
                        <a:t>nt</a:t>
                      </a:r>
                      <a:endParaRPr sz="2400" dirty="0">
                        <a:latin typeface="+mj-lt"/>
                        <a:cs typeface="Tw Cen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lang="en-US" sz="2400" spc="-10" dirty="0"/>
                        <a:t>October</a:t>
                      </a:r>
                      <a:r>
                        <a:rPr sz="2400" spc="-5" dirty="0"/>
                        <a:t> </a:t>
                      </a:r>
                      <a:r>
                        <a:rPr sz="2400" spc="-10" dirty="0"/>
                        <a:t>2020</a:t>
                      </a:r>
                      <a:endParaRPr sz="2400" dirty="0">
                        <a:latin typeface="+mj-lt"/>
                        <a:cs typeface="Tw Cen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2907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2400" dirty="0"/>
                        <a:t>M</a:t>
                      </a:r>
                      <a:r>
                        <a:rPr sz="2400" spc="10" dirty="0"/>
                        <a:t>o</a:t>
                      </a:r>
                      <a:r>
                        <a:rPr sz="2400" spc="-10" dirty="0"/>
                        <a:t>d</a:t>
                      </a:r>
                      <a:r>
                        <a:rPr sz="2400" spc="10" dirty="0"/>
                        <a:t>e</a:t>
                      </a:r>
                      <a:r>
                        <a:rPr sz="2400" dirty="0"/>
                        <a:t>l</a:t>
                      </a:r>
                      <a:r>
                        <a:rPr sz="2400" spc="-30" dirty="0"/>
                        <a:t> </a:t>
                      </a:r>
                      <a:r>
                        <a:rPr sz="2400" spc="-10" dirty="0"/>
                        <a:t>Ca</a:t>
                      </a:r>
                      <a:r>
                        <a:rPr sz="2400" spc="-15" dirty="0"/>
                        <a:t>li</a:t>
                      </a:r>
                      <a:r>
                        <a:rPr sz="2400" spc="-10" dirty="0"/>
                        <a:t>b</a:t>
                      </a:r>
                      <a:r>
                        <a:rPr sz="2400" spc="-25" dirty="0"/>
                        <a:t>r</a:t>
                      </a:r>
                      <a:r>
                        <a:rPr sz="2400" spc="-10" dirty="0"/>
                        <a:t>at</a:t>
                      </a:r>
                      <a:r>
                        <a:rPr sz="2400" spc="-15" dirty="0"/>
                        <a:t>i</a:t>
                      </a:r>
                      <a:r>
                        <a:rPr sz="2400" spc="10" dirty="0"/>
                        <a:t>o</a:t>
                      </a:r>
                      <a:r>
                        <a:rPr sz="2400" dirty="0"/>
                        <a:t>n</a:t>
                      </a:r>
                      <a:endParaRPr sz="2400">
                        <a:latin typeface="+mj-lt"/>
                        <a:cs typeface="Tw Cen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lang="en-US" sz="2400" spc="10" dirty="0"/>
                        <a:t>November</a:t>
                      </a:r>
                      <a:r>
                        <a:rPr sz="2400" spc="-45" dirty="0"/>
                        <a:t> </a:t>
                      </a:r>
                      <a:r>
                        <a:rPr sz="2400" spc="-10" dirty="0"/>
                        <a:t>2020</a:t>
                      </a:r>
                      <a:endParaRPr sz="2400" dirty="0">
                        <a:latin typeface="+mj-lt"/>
                        <a:cs typeface="Tw Cen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2908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2400" spc="-10" dirty="0"/>
                        <a:t>H</a:t>
                      </a:r>
                      <a:r>
                        <a:rPr sz="2400" spc="-15" dirty="0"/>
                        <a:t>i</a:t>
                      </a:r>
                      <a:r>
                        <a:rPr sz="2400" dirty="0"/>
                        <a:t>s</a:t>
                      </a:r>
                      <a:r>
                        <a:rPr sz="2400" spc="-10" dirty="0"/>
                        <a:t>t</a:t>
                      </a:r>
                      <a:r>
                        <a:rPr sz="2400" spc="10" dirty="0"/>
                        <a:t>o</a:t>
                      </a:r>
                      <a:r>
                        <a:rPr sz="2400" dirty="0"/>
                        <a:t>r</a:t>
                      </a:r>
                      <a:r>
                        <a:rPr sz="2400" spc="-15" dirty="0"/>
                        <a:t>i</a:t>
                      </a:r>
                      <a:r>
                        <a:rPr sz="2400" dirty="0"/>
                        <a:t>c</a:t>
                      </a:r>
                      <a:r>
                        <a:rPr sz="2400" spc="-10" dirty="0"/>
                        <a:t>a</a:t>
                      </a:r>
                      <a:r>
                        <a:rPr sz="2400" dirty="0"/>
                        <a:t>l</a:t>
                      </a:r>
                      <a:r>
                        <a:rPr sz="2400" spc="40" dirty="0"/>
                        <a:t> </a:t>
                      </a:r>
                      <a:r>
                        <a:rPr lang="en-US" sz="2400" spc="40" dirty="0"/>
                        <a:t>and Projected </a:t>
                      </a:r>
                      <a:r>
                        <a:rPr sz="2400" spc="-120" dirty="0"/>
                        <a:t>W</a:t>
                      </a:r>
                      <a:r>
                        <a:rPr sz="2400" spc="-10" dirty="0"/>
                        <a:t>at</a:t>
                      </a:r>
                      <a:r>
                        <a:rPr sz="2400" spc="10" dirty="0"/>
                        <a:t>e</a:t>
                      </a:r>
                      <a:r>
                        <a:rPr sz="2400" dirty="0"/>
                        <a:t>r</a:t>
                      </a:r>
                      <a:r>
                        <a:rPr sz="2400" spc="-20" dirty="0"/>
                        <a:t> </a:t>
                      </a:r>
                      <a:r>
                        <a:rPr sz="2400" spc="10" dirty="0"/>
                        <a:t>B</a:t>
                      </a:r>
                      <a:r>
                        <a:rPr sz="2400" dirty="0"/>
                        <a:t>u</a:t>
                      </a:r>
                      <a:r>
                        <a:rPr sz="2400" spc="-10" dirty="0"/>
                        <a:t>d</a:t>
                      </a:r>
                      <a:r>
                        <a:rPr sz="2400" spc="-60" dirty="0"/>
                        <a:t>g</a:t>
                      </a:r>
                      <a:r>
                        <a:rPr sz="2400" spc="10" dirty="0"/>
                        <a:t>e</a:t>
                      </a:r>
                      <a:r>
                        <a:rPr sz="2400" spc="-10" dirty="0"/>
                        <a:t>ts</a:t>
                      </a:r>
                      <a:endParaRPr sz="2400" dirty="0">
                        <a:latin typeface="+mj-lt"/>
                        <a:cs typeface="Tw Cen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lang="en-US" sz="2400" dirty="0"/>
                        <a:t>November</a:t>
                      </a:r>
                      <a:r>
                        <a:rPr sz="2400" spc="-20" dirty="0"/>
                        <a:t> </a:t>
                      </a:r>
                      <a:r>
                        <a:rPr sz="2400" spc="-10" dirty="0"/>
                        <a:t>2020</a:t>
                      </a:r>
                      <a:endParaRPr sz="2400" dirty="0">
                        <a:latin typeface="+mj-lt"/>
                        <a:cs typeface="Tw Cen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2906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lang="en-US" sz="2400" dirty="0"/>
                        <a:t>Future Scenarios Analysis</a:t>
                      </a:r>
                      <a:endParaRPr sz="2400" dirty="0">
                        <a:latin typeface="+mj-lt"/>
                        <a:cs typeface="Tw Cen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lang="en-US" sz="2400" dirty="0"/>
                        <a:t>Nov-May 2021</a:t>
                      </a:r>
                      <a:endParaRPr sz="2400" dirty="0">
                        <a:latin typeface="+mj-lt"/>
                        <a:cs typeface="Tw Cen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793432714"/>
                  </a:ext>
                </a:extLst>
              </a:tr>
              <a:tr h="532906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2400" spc="10" dirty="0"/>
                        <a:t>S</a:t>
                      </a:r>
                      <a:r>
                        <a:rPr sz="2400" dirty="0"/>
                        <a:t>us</a:t>
                      </a:r>
                      <a:r>
                        <a:rPr sz="2400" spc="-10" dirty="0"/>
                        <a:t>ta</a:t>
                      </a:r>
                      <a:r>
                        <a:rPr sz="2400" spc="-15" dirty="0"/>
                        <a:t>i</a:t>
                      </a:r>
                      <a:r>
                        <a:rPr sz="2400" dirty="0"/>
                        <a:t>n</a:t>
                      </a:r>
                      <a:r>
                        <a:rPr sz="2400" spc="-10" dirty="0"/>
                        <a:t>ab</a:t>
                      </a:r>
                      <a:r>
                        <a:rPr sz="2400" spc="-15" dirty="0"/>
                        <a:t>l</a:t>
                      </a:r>
                      <a:r>
                        <a:rPr sz="2400" dirty="0"/>
                        <a:t>e</a:t>
                      </a:r>
                      <a:r>
                        <a:rPr sz="2400" spc="40" dirty="0"/>
                        <a:t> </a:t>
                      </a:r>
                      <a:r>
                        <a:rPr sz="2400" spc="-10" dirty="0"/>
                        <a:t>Y</a:t>
                      </a:r>
                      <a:r>
                        <a:rPr sz="2400" spc="-15" dirty="0"/>
                        <a:t>i</a:t>
                      </a:r>
                      <a:r>
                        <a:rPr sz="2400" spc="10" dirty="0"/>
                        <a:t>e</a:t>
                      </a:r>
                      <a:r>
                        <a:rPr sz="2400" spc="-15" dirty="0"/>
                        <a:t>l</a:t>
                      </a:r>
                      <a:r>
                        <a:rPr sz="2400" dirty="0"/>
                        <a:t>d</a:t>
                      </a:r>
                      <a:r>
                        <a:rPr sz="2400" spc="20" dirty="0"/>
                        <a:t> </a:t>
                      </a:r>
                      <a:r>
                        <a:rPr sz="2400" spc="-10" dirty="0"/>
                        <a:t>A</a:t>
                      </a:r>
                      <a:r>
                        <a:rPr sz="2400" dirty="0"/>
                        <a:t>n</a:t>
                      </a:r>
                      <a:r>
                        <a:rPr sz="2400" spc="-10" dirty="0"/>
                        <a:t>a</a:t>
                      </a:r>
                      <a:r>
                        <a:rPr sz="2400" spc="-15" dirty="0"/>
                        <a:t>l</a:t>
                      </a:r>
                      <a:r>
                        <a:rPr sz="2400" spc="10" dirty="0"/>
                        <a:t>y</a:t>
                      </a:r>
                      <a:r>
                        <a:rPr sz="2400" dirty="0"/>
                        <a:t>s</a:t>
                      </a:r>
                      <a:r>
                        <a:rPr sz="2400" spc="-15" dirty="0"/>
                        <a:t>is</a:t>
                      </a:r>
                      <a:endParaRPr sz="2400" dirty="0">
                        <a:latin typeface="+mj-lt"/>
                        <a:cs typeface="Tw Cen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lang="en-US" sz="2400" spc="-10" dirty="0"/>
                        <a:t>January</a:t>
                      </a:r>
                      <a:r>
                        <a:rPr sz="2400" spc="-45" dirty="0"/>
                        <a:t> </a:t>
                      </a:r>
                      <a:r>
                        <a:rPr sz="2400" spc="-10" dirty="0"/>
                        <a:t>2020</a:t>
                      </a:r>
                      <a:endParaRPr sz="2400" dirty="0">
                        <a:latin typeface="+mj-lt"/>
                        <a:cs typeface="Tw Cen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2908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2400" dirty="0"/>
                        <a:t>M</a:t>
                      </a:r>
                      <a:r>
                        <a:rPr sz="2400" spc="10" dirty="0"/>
                        <a:t>o</a:t>
                      </a:r>
                      <a:r>
                        <a:rPr sz="2400" dirty="0"/>
                        <a:t>n</a:t>
                      </a:r>
                      <a:r>
                        <a:rPr sz="2400" spc="-15" dirty="0"/>
                        <a:t>i</a:t>
                      </a:r>
                      <a:r>
                        <a:rPr sz="2400" spc="-10" dirty="0"/>
                        <a:t>t</a:t>
                      </a:r>
                      <a:r>
                        <a:rPr sz="2400" spc="10" dirty="0"/>
                        <a:t>o</a:t>
                      </a:r>
                      <a:r>
                        <a:rPr sz="2400" dirty="0"/>
                        <a:t>r</a:t>
                      </a:r>
                      <a:r>
                        <a:rPr sz="2400" spc="-15" dirty="0"/>
                        <a:t>i</a:t>
                      </a:r>
                      <a:r>
                        <a:rPr sz="2400" dirty="0"/>
                        <a:t>ng</a:t>
                      </a:r>
                      <a:r>
                        <a:rPr sz="2400" spc="-5" dirty="0"/>
                        <a:t> N</a:t>
                      </a:r>
                      <a:r>
                        <a:rPr sz="2400" spc="10" dirty="0"/>
                        <a:t>e</a:t>
                      </a:r>
                      <a:r>
                        <a:rPr sz="2400" spc="-10" dirty="0"/>
                        <a:t>t</a:t>
                      </a:r>
                      <a:r>
                        <a:rPr sz="2400" spc="-50" dirty="0"/>
                        <a:t>w</a:t>
                      </a:r>
                      <a:r>
                        <a:rPr sz="2400" spc="10" dirty="0"/>
                        <a:t>o</a:t>
                      </a:r>
                      <a:r>
                        <a:rPr sz="2400" spc="45" dirty="0"/>
                        <a:t>r</a:t>
                      </a:r>
                      <a:r>
                        <a:rPr sz="2400" dirty="0"/>
                        <a:t>k</a:t>
                      </a:r>
                      <a:r>
                        <a:rPr sz="2400" spc="-15" dirty="0"/>
                        <a:t> </a:t>
                      </a:r>
                      <a:r>
                        <a:rPr sz="2400" dirty="0"/>
                        <a:t>E</a:t>
                      </a:r>
                      <a:r>
                        <a:rPr sz="2400" spc="-45" dirty="0"/>
                        <a:t>v</a:t>
                      </a:r>
                      <a:r>
                        <a:rPr sz="2400" spc="-10" dirty="0"/>
                        <a:t>a</a:t>
                      </a:r>
                      <a:r>
                        <a:rPr sz="2400" spc="-15" dirty="0"/>
                        <a:t>l</a:t>
                      </a:r>
                      <a:r>
                        <a:rPr sz="2400" dirty="0"/>
                        <a:t>u</a:t>
                      </a:r>
                      <a:r>
                        <a:rPr sz="2400" spc="-10" dirty="0"/>
                        <a:t>at</a:t>
                      </a:r>
                      <a:r>
                        <a:rPr sz="2400" spc="-15" dirty="0"/>
                        <a:t>i</a:t>
                      </a:r>
                      <a:r>
                        <a:rPr sz="2400" spc="10" dirty="0"/>
                        <a:t>o</a:t>
                      </a:r>
                      <a:r>
                        <a:rPr sz="2400" dirty="0"/>
                        <a:t>n</a:t>
                      </a:r>
                      <a:endParaRPr sz="2400">
                        <a:latin typeface="+mj-lt"/>
                        <a:cs typeface="Tw Cen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lang="en-US" sz="2400" spc="25" dirty="0"/>
                        <a:t>March</a:t>
                      </a:r>
                      <a:r>
                        <a:rPr sz="2400" spc="-30" dirty="0"/>
                        <a:t> </a:t>
                      </a:r>
                      <a:r>
                        <a:rPr sz="2400" spc="-10" dirty="0"/>
                        <a:t>2021</a:t>
                      </a:r>
                      <a:endParaRPr sz="2400" dirty="0">
                        <a:latin typeface="+mj-lt"/>
                        <a:cs typeface="Tw Cen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2905">
                <a:tc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</a:pPr>
                      <a:r>
                        <a:rPr sz="2400" spc="10" dirty="0"/>
                        <a:t>P</a:t>
                      </a:r>
                      <a:r>
                        <a:rPr sz="2400" spc="-50" dirty="0"/>
                        <a:t>r</a:t>
                      </a:r>
                      <a:r>
                        <a:rPr sz="2400" spc="10" dirty="0"/>
                        <a:t>o</a:t>
                      </a:r>
                      <a:r>
                        <a:rPr sz="2400" spc="-15" dirty="0"/>
                        <a:t>j</a:t>
                      </a:r>
                      <a:r>
                        <a:rPr sz="2400" spc="10" dirty="0"/>
                        <a:t>e</a:t>
                      </a:r>
                      <a:r>
                        <a:rPr sz="2400" dirty="0"/>
                        <a:t>c</a:t>
                      </a:r>
                      <a:r>
                        <a:rPr sz="2400" spc="-10" dirty="0"/>
                        <a:t>t</a:t>
                      </a:r>
                      <a:r>
                        <a:rPr sz="2400" dirty="0"/>
                        <a:t>s</a:t>
                      </a:r>
                      <a:r>
                        <a:rPr sz="2400" spc="-20" dirty="0"/>
                        <a:t> </a:t>
                      </a:r>
                      <a:r>
                        <a:rPr sz="2400" spc="-10" dirty="0"/>
                        <a:t>a</a:t>
                      </a:r>
                      <a:r>
                        <a:rPr sz="2400" dirty="0"/>
                        <a:t>nd</a:t>
                      </a:r>
                      <a:r>
                        <a:rPr sz="2400" spc="-5" dirty="0"/>
                        <a:t> </a:t>
                      </a:r>
                      <a:r>
                        <a:rPr sz="2400" dirty="0"/>
                        <a:t>M</a:t>
                      </a:r>
                      <a:r>
                        <a:rPr sz="2400" spc="-10" dirty="0"/>
                        <a:t>a</a:t>
                      </a:r>
                      <a:r>
                        <a:rPr sz="2400" dirty="0"/>
                        <a:t>n</a:t>
                      </a:r>
                      <a:r>
                        <a:rPr sz="2400" spc="-10" dirty="0"/>
                        <a:t>a</a:t>
                      </a:r>
                      <a:r>
                        <a:rPr sz="2400" spc="-60" dirty="0"/>
                        <a:t>g</a:t>
                      </a:r>
                      <a:r>
                        <a:rPr sz="2400" spc="10" dirty="0"/>
                        <a:t>e</a:t>
                      </a:r>
                      <a:r>
                        <a:rPr sz="2400" spc="-5" dirty="0"/>
                        <a:t>m</a:t>
                      </a:r>
                      <a:r>
                        <a:rPr sz="2400" spc="10" dirty="0"/>
                        <a:t>e</a:t>
                      </a:r>
                      <a:r>
                        <a:rPr sz="2400" dirty="0"/>
                        <a:t>nt</a:t>
                      </a:r>
                      <a:r>
                        <a:rPr sz="2400" spc="-5" dirty="0"/>
                        <a:t> </a:t>
                      </a:r>
                      <a:r>
                        <a:rPr sz="2400" spc="-10" dirty="0"/>
                        <a:t>A</a:t>
                      </a:r>
                      <a:r>
                        <a:rPr sz="2400" dirty="0"/>
                        <a:t>c</a:t>
                      </a:r>
                      <a:r>
                        <a:rPr sz="2400" spc="-10" dirty="0"/>
                        <a:t>t</a:t>
                      </a:r>
                      <a:r>
                        <a:rPr sz="2400" spc="-15" dirty="0"/>
                        <a:t>i</a:t>
                      </a:r>
                      <a:r>
                        <a:rPr sz="2400" spc="10" dirty="0"/>
                        <a:t>o</a:t>
                      </a:r>
                      <a:r>
                        <a:rPr sz="2400" dirty="0"/>
                        <a:t>ns</a:t>
                      </a:r>
                      <a:endParaRPr sz="2400">
                        <a:latin typeface="+mj-lt"/>
                        <a:cs typeface="Tw Cen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lang="en-US" sz="2400" dirty="0"/>
                        <a:t>May</a:t>
                      </a:r>
                      <a:r>
                        <a:rPr sz="2400" spc="-15" dirty="0"/>
                        <a:t> </a:t>
                      </a:r>
                      <a:r>
                        <a:rPr sz="2400" spc="-10" dirty="0"/>
                        <a:t>2021</a:t>
                      </a:r>
                      <a:endParaRPr sz="2400" dirty="0">
                        <a:latin typeface="+mj-lt"/>
                        <a:cs typeface="Tw Cen MT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7876729"/>
      </p:ext>
    </p:extLst>
  </p:cSld>
  <p:clrMapOvr>
    <a:masterClrMapping/>
  </p:clrMapOvr>
  <p:transition>
    <p:fade thruBlk="1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C1D96A-6A82-4482-9A33-903628AA0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DD9C1C-8EFC-4BE9-A8A3-7A33442B5072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B9EBEF5-2AC1-4897-87A5-2003B322E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0835"/>
            <a:ext cx="11353800" cy="113982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1">
              <a:spcBef>
                <a:spcPts val="0"/>
              </a:spcBef>
            </a:pPr>
            <a:r>
              <a:rPr lang="en-US" sz="3200" dirty="0"/>
              <a:t>Next Community Public Meeting Possible Topics of Discussion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EC894E5-E13F-4DC9-AABA-54D24419E4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24000"/>
            <a:ext cx="11201400" cy="44958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Integrated Model: Results and Calibration</a:t>
            </a:r>
          </a:p>
          <a:p>
            <a:pPr>
              <a:lnSpc>
                <a:spcPct val="150000"/>
              </a:lnSpc>
            </a:pPr>
            <a:r>
              <a:rPr lang="en-US" dirty="0"/>
              <a:t>Historical and current water budgets</a:t>
            </a:r>
          </a:p>
          <a:p>
            <a:pPr>
              <a:lnSpc>
                <a:spcPct val="150000"/>
              </a:lnSpc>
            </a:pPr>
            <a:r>
              <a:rPr lang="en-US" dirty="0"/>
              <a:t>Future water budget and future scenario generation</a:t>
            </a:r>
          </a:p>
          <a:p>
            <a:pPr>
              <a:lnSpc>
                <a:spcPct val="150000"/>
              </a:lnSpc>
            </a:pPr>
            <a:r>
              <a:rPr lang="en-US" dirty="0"/>
              <a:t>Sustainable Management Criteria Development Process</a:t>
            </a:r>
          </a:p>
        </p:txBody>
      </p:sp>
    </p:spTree>
    <p:extLst>
      <p:ext uri="{BB962C8B-B14F-4D97-AF65-F5344CB8AC3E}">
        <p14:creationId xmlns:p14="http://schemas.microsoft.com/office/powerpoint/2010/main" val="3424766065"/>
      </p:ext>
    </p:extLst>
  </p:cSld>
  <p:clrMapOvr>
    <a:masterClrMapping/>
  </p:clrMapOvr>
  <p:transition>
    <p:fade thruBlk="1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Questions?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DD9C1C-8EFC-4BE9-A8A3-7A33442B5072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3964EC68-5B80-454E-895D-72A43DF1EEAE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1487474" y="1752600"/>
          <a:ext cx="7046927" cy="3849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982497" y="2819401"/>
            <a:ext cx="319510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957203555"/>
      </p:ext>
    </p:extLst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LWA Presentation Format-v02-02162016">
  <a:themeElements>
    <a:clrScheme name="LWA Theme">
      <a:dk1>
        <a:srgbClr val="1B3360"/>
      </a:dk1>
      <a:lt1>
        <a:srgbClr val="FFFFFF"/>
      </a:lt1>
      <a:dk2>
        <a:srgbClr val="B8BF77"/>
      </a:dk2>
      <a:lt2>
        <a:srgbClr val="F0F2E3"/>
      </a:lt2>
      <a:accent1>
        <a:srgbClr val="969696"/>
      </a:accent1>
      <a:accent2>
        <a:srgbClr val="3E4921"/>
      </a:accent2>
      <a:accent3>
        <a:srgbClr val="1B3360"/>
      </a:accent3>
      <a:accent4>
        <a:srgbClr val="B3D9FF"/>
      </a:accent4>
      <a:accent5>
        <a:srgbClr val="E1F0FF"/>
      </a:accent5>
      <a:accent6>
        <a:srgbClr val="AA5516"/>
      </a:accent6>
      <a:hlink>
        <a:srgbClr val="006699"/>
      </a:hlink>
      <a:folHlink>
        <a:srgbClr val="777777"/>
      </a:folHlink>
    </a:clrScheme>
    <a:fontScheme name="Design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Design Template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Template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Template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Template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Template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Template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Template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Template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LWA FINAL Presentation (Standard)" id="{0427083C-CED3-BD4E-BE91-92EADF770B1E}" vid="{C646387E-837D-4A49-BA4D-0AF1E1CB63C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4600</TotalTime>
  <Words>2112</Words>
  <Application>Microsoft Office PowerPoint</Application>
  <PresentationFormat>Widescreen</PresentationFormat>
  <Paragraphs>409</Paragraphs>
  <Slides>39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7" baseType="lpstr">
      <vt:lpstr>Arial</vt:lpstr>
      <vt:lpstr>Calibri</vt:lpstr>
      <vt:lpstr>Tahoma</vt:lpstr>
      <vt:lpstr>Times New Roman</vt:lpstr>
      <vt:lpstr>Tw Cen MT</vt:lpstr>
      <vt:lpstr>Verdana</vt:lpstr>
      <vt:lpstr>Wingdings</vt:lpstr>
      <vt:lpstr>LWA Presentation Format-v02-02162016</vt:lpstr>
      <vt:lpstr>Ukiah Valley Groundwater Sustainability Plan: Community Outreach Meeting</vt:lpstr>
      <vt:lpstr>PowerPoint Presentation</vt:lpstr>
      <vt:lpstr>Welcome!</vt:lpstr>
      <vt:lpstr>Meeting Format and Remote Meeting Protocols</vt:lpstr>
      <vt:lpstr>Meeting Agenda</vt:lpstr>
      <vt:lpstr>Terms and Acronyms </vt:lpstr>
      <vt:lpstr>PowerPoint Presentation</vt:lpstr>
      <vt:lpstr>Introduction to UVBGSA</vt:lpstr>
      <vt:lpstr>Introduction to UVBGSA: Organization and Team Structure</vt:lpstr>
      <vt:lpstr>Technical Advisory Committee (TAC) Members </vt:lpstr>
      <vt:lpstr>Roles and Responsibilities</vt:lpstr>
      <vt:lpstr>Introduction to SGMA (Sustainable Groundwater Management Act)</vt:lpstr>
      <vt:lpstr>PowerPoint Presentation</vt:lpstr>
      <vt:lpstr>More in details: Phases to Implement SGMA</vt:lpstr>
      <vt:lpstr>Summary</vt:lpstr>
      <vt:lpstr>Q&amp;A &amp; Poll </vt:lpstr>
      <vt:lpstr>PowerPoint Presentation</vt:lpstr>
      <vt:lpstr>Why the Public Should Be Engaged?</vt:lpstr>
      <vt:lpstr>Goals of the Communication and Engagement Plan (C&amp;E Plan)</vt:lpstr>
      <vt:lpstr>Venues for Engagement</vt:lpstr>
      <vt:lpstr>Venues of Engagement for Public: Get Involved</vt:lpstr>
      <vt:lpstr>Q&amp;A and Venue Preference Poll</vt:lpstr>
      <vt:lpstr>PowerPoint Presentation</vt:lpstr>
      <vt:lpstr>GSP Development Schedule</vt:lpstr>
      <vt:lpstr>Plan contents and current status</vt:lpstr>
      <vt:lpstr>Sustainability Indicators: Learning a New Language</vt:lpstr>
      <vt:lpstr>Developing “Thermometers” to Gauge the Health of the Basin for Each Applicable Undesirable Result</vt:lpstr>
      <vt:lpstr>Review of Sustainable Management Criteria Components</vt:lpstr>
      <vt:lpstr>Review of Sustainable Management Criteria Components</vt:lpstr>
      <vt:lpstr>Proposed SMC Development Process</vt:lpstr>
      <vt:lpstr>The Monitoring Network will be the key Tool to Demonstrate Sustainability</vt:lpstr>
      <vt:lpstr>The Big Picture – opportunities and challenges for Groundwater Sustainability Agencies (GSAs)</vt:lpstr>
      <vt:lpstr>Putting It All Together</vt:lpstr>
      <vt:lpstr>PowerPoint Presentation</vt:lpstr>
      <vt:lpstr>Q&amp;A</vt:lpstr>
      <vt:lpstr>PowerPoint Presentation</vt:lpstr>
      <vt:lpstr>Planned Next Steps and Schedule</vt:lpstr>
      <vt:lpstr>Next Community Public Meeting Possible Topics of Discussion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Ventura County Monitoring</dc:title>
  <dc:creator>Ashli Desai</dc:creator>
  <cp:lastModifiedBy>Sarah Dukett</cp:lastModifiedBy>
  <cp:revision>214</cp:revision>
  <cp:lastPrinted>2016-05-09T16:48:44Z</cp:lastPrinted>
  <dcterms:created xsi:type="dcterms:W3CDTF">2018-02-28T22:21:48Z</dcterms:created>
  <dcterms:modified xsi:type="dcterms:W3CDTF">2020-09-28T16:04:09Z</dcterms:modified>
</cp:coreProperties>
</file>